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6" r:id="rId5"/>
    <p:sldId id="742" r:id="rId6"/>
    <p:sldId id="737" r:id="rId7"/>
    <p:sldId id="731" r:id="rId8"/>
    <p:sldId id="278" r:id="rId9"/>
    <p:sldId id="726" r:id="rId10"/>
    <p:sldId id="310" r:id="rId11"/>
    <p:sldId id="733" r:id="rId12"/>
    <p:sldId id="729" r:id="rId13"/>
    <p:sldId id="723" r:id="rId14"/>
    <p:sldId id="745" r:id="rId15"/>
    <p:sldId id="740" r:id="rId16"/>
    <p:sldId id="744" r:id="rId17"/>
    <p:sldId id="741" r:id="rId18"/>
    <p:sldId id="728" r:id="rId19"/>
    <p:sldId id="30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C1C1"/>
    <a:srgbClr val="E7EAEB"/>
    <a:srgbClr val="CCD1D5"/>
    <a:srgbClr val="F8D220"/>
    <a:srgbClr val="60AFDD"/>
    <a:srgbClr val="A14323"/>
    <a:srgbClr val="559CBE"/>
    <a:srgbClr val="A89A00"/>
    <a:srgbClr val="F18D21"/>
    <a:srgbClr val="5354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942A48-23B7-1243-86C5-DB07B7C6C0BF}" v="24" dt="2021-11-17T23:51:29.491"/>
    <p1510:client id="{796578B7-8C77-DB48-851A-E883C16695CB}" v="72" dt="2021-11-18T07:05:30.713"/>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hya Haqiqi" userId="1d4b0a9b-20ea-4f40-b9d1-d4382c4a19f5" providerId="ADAL" clId="{7EF55DFF-45A1-4699-B1D4-29999EC1D0AF}"/>
    <pc:docChg chg="undo redo custSel addSld delSld modSld sldOrd">
      <pc:chgData name="Yahya Haqiqi" userId="1d4b0a9b-20ea-4f40-b9d1-d4382c4a19f5" providerId="ADAL" clId="{7EF55DFF-45A1-4699-B1D4-29999EC1D0AF}" dt="2021-03-03T00:33:03.937" v="5829" actId="20577"/>
      <pc:docMkLst>
        <pc:docMk/>
      </pc:docMkLst>
      <pc:sldChg chg="modSp mod">
        <pc:chgData name="Yahya Haqiqi" userId="1d4b0a9b-20ea-4f40-b9d1-d4382c4a19f5" providerId="ADAL" clId="{7EF55DFF-45A1-4699-B1D4-29999EC1D0AF}" dt="2021-02-22T19:35:55.579" v="7" actId="20577"/>
        <pc:sldMkLst>
          <pc:docMk/>
          <pc:sldMk cId="2935146805" sldId="278"/>
        </pc:sldMkLst>
        <pc:spChg chg="mod">
          <ac:chgData name="Yahya Haqiqi" userId="1d4b0a9b-20ea-4f40-b9d1-d4382c4a19f5" providerId="ADAL" clId="{7EF55DFF-45A1-4699-B1D4-29999EC1D0AF}" dt="2021-02-22T19:35:55.579" v="7" actId="20577"/>
          <ac:spMkLst>
            <pc:docMk/>
            <pc:sldMk cId="2935146805" sldId="278"/>
            <ac:spMk id="15" creationId="{5E273CD9-0504-3443-9207-8093A752C0A0}"/>
          </ac:spMkLst>
        </pc:spChg>
        <pc:spChg chg="mod">
          <ac:chgData name="Yahya Haqiqi" userId="1d4b0a9b-20ea-4f40-b9d1-d4382c4a19f5" providerId="ADAL" clId="{7EF55DFF-45A1-4699-B1D4-29999EC1D0AF}" dt="2021-02-22T19:35:52.918" v="6" actId="20577"/>
          <ac:spMkLst>
            <pc:docMk/>
            <pc:sldMk cId="2935146805" sldId="278"/>
            <ac:spMk id="20" creationId="{2F83293E-8605-7449-9FA4-4AD574CD78F7}"/>
          </ac:spMkLst>
        </pc:spChg>
      </pc:sldChg>
      <pc:sldChg chg="modSp mod modNotesTx">
        <pc:chgData name="Yahya Haqiqi" userId="1d4b0a9b-20ea-4f40-b9d1-d4382c4a19f5" providerId="ADAL" clId="{7EF55DFF-45A1-4699-B1D4-29999EC1D0AF}" dt="2021-03-03T00:04:20.875" v="4002" actId="20577"/>
        <pc:sldMkLst>
          <pc:docMk/>
          <pc:sldMk cId="3765911962" sldId="711"/>
        </pc:sldMkLst>
        <pc:graphicFrameChg chg="mod modGraphic">
          <ac:chgData name="Yahya Haqiqi" userId="1d4b0a9b-20ea-4f40-b9d1-d4382c4a19f5" providerId="ADAL" clId="{7EF55DFF-45A1-4699-B1D4-29999EC1D0AF}" dt="2021-03-03T00:04:20.875" v="4002" actId="20577"/>
          <ac:graphicFrameMkLst>
            <pc:docMk/>
            <pc:sldMk cId="3765911962" sldId="711"/>
            <ac:graphicFrameMk id="3" creationId="{9FAC7DEA-6FDF-8B47-A74B-327EFC03EB66}"/>
          </ac:graphicFrameMkLst>
        </pc:graphicFrameChg>
      </pc:sldChg>
      <pc:sldChg chg="modNotesTx">
        <pc:chgData name="Yahya Haqiqi" userId="1d4b0a9b-20ea-4f40-b9d1-d4382c4a19f5" providerId="ADAL" clId="{7EF55DFF-45A1-4699-B1D4-29999EC1D0AF}" dt="2021-03-02T23:22:15.085" v="1106" actId="20577"/>
        <pc:sldMkLst>
          <pc:docMk/>
          <pc:sldMk cId="1179494975" sldId="718"/>
        </pc:sldMkLst>
      </pc:sldChg>
      <pc:sldChg chg="modSp mod modNotesTx">
        <pc:chgData name="Yahya Haqiqi" userId="1d4b0a9b-20ea-4f40-b9d1-d4382c4a19f5" providerId="ADAL" clId="{7EF55DFF-45A1-4699-B1D4-29999EC1D0AF}" dt="2021-03-03T00:33:03.937" v="5829" actId="20577"/>
        <pc:sldMkLst>
          <pc:docMk/>
          <pc:sldMk cId="3594359187" sldId="719"/>
        </pc:sldMkLst>
        <pc:graphicFrameChg chg="modGraphic">
          <ac:chgData name="Yahya Haqiqi" userId="1d4b0a9b-20ea-4f40-b9d1-d4382c4a19f5" providerId="ADAL" clId="{7EF55DFF-45A1-4699-B1D4-29999EC1D0AF}" dt="2021-03-03T00:33:03.937" v="5829" actId="20577"/>
          <ac:graphicFrameMkLst>
            <pc:docMk/>
            <pc:sldMk cId="3594359187" sldId="719"/>
            <ac:graphicFrameMk id="3" creationId="{9FAC7DEA-6FDF-8B47-A74B-327EFC03EB66}"/>
          </ac:graphicFrameMkLst>
        </pc:graphicFrameChg>
      </pc:sldChg>
      <pc:sldChg chg="mod ord modShow">
        <pc:chgData name="Yahya Haqiqi" userId="1d4b0a9b-20ea-4f40-b9d1-d4382c4a19f5" providerId="ADAL" clId="{7EF55DFF-45A1-4699-B1D4-29999EC1D0AF}" dt="2021-02-22T21:13:34.511" v="558"/>
        <pc:sldMkLst>
          <pc:docMk/>
          <pc:sldMk cId="3996321100" sldId="720"/>
        </pc:sldMkLst>
      </pc:sldChg>
      <pc:sldChg chg="modNotesTx">
        <pc:chgData name="Yahya Haqiqi" userId="1d4b0a9b-20ea-4f40-b9d1-d4382c4a19f5" providerId="ADAL" clId="{7EF55DFF-45A1-4699-B1D4-29999EC1D0AF}" dt="2021-02-22T19:45:45.202" v="31" actId="20577"/>
        <pc:sldMkLst>
          <pc:docMk/>
          <pc:sldMk cId="2084025104" sldId="726"/>
        </pc:sldMkLst>
      </pc:sldChg>
      <pc:sldChg chg="modSp mod">
        <pc:chgData name="Yahya Haqiqi" userId="1d4b0a9b-20ea-4f40-b9d1-d4382c4a19f5" providerId="ADAL" clId="{7EF55DFF-45A1-4699-B1D4-29999EC1D0AF}" dt="2021-02-22T21:38:45.591" v="705" actId="20577"/>
        <pc:sldMkLst>
          <pc:docMk/>
          <pc:sldMk cId="826471709" sldId="727"/>
        </pc:sldMkLst>
        <pc:spChg chg="mod">
          <ac:chgData name="Yahya Haqiqi" userId="1d4b0a9b-20ea-4f40-b9d1-d4382c4a19f5" providerId="ADAL" clId="{7EF55DFF-45A1-4699-B1D4-29999EC1D0AF}" dt="2021-02-22T21:38:45.591" v="705" actId="20577"/>
          <ac:spMkLst>
            <pc:docMk/>
            <pc:sldMk cId="826471709" sldId="727"/>
            <ac:spMk id="10" creationId="{08C75278-10CC-4E53-964E-652BE5CFBA74}"/>
          </ac:spMkLst>
        </pc:spChg>
      </pc:sldChg>
      <pc:sldChg chg="delSp modSp mod">
        <pc:chgData name="Yahya Haqiqi" userId="1d4b0a9b-20ea-4f40-b9d1-d4382c4a19f5" providerId="ADAL" clId="{7EF55DFF-45A1-4699-B1D4-29999EC1D0AF}" dt="2021-02-22T21:19:58.232" v="673" actId="20577"/>
        <pc:sldMkLst>
          <pc:docMk/>
          <pc:sldMk cId="1765744615" sldId="728"/>
        </pc:sldMkLst>
        <pc:spChg chg="del">
          <ac:chgData name="Yahya Haqiqi" userId="1d4b0a9b-20ea-4f40-b9d1-d4382c4a19f5" providerId="ADAL" clId="{7EF55DFF-45A1-4699-B1D4-29999EC1D0AF}" dt="2021-02-22T21:13:13.881" v="554" actId="478"/>
          <ac:spMkLst>
            <pc:docMk/>
            <pc:sldMk cId="1765744615" sldId="728"/>
            <ac:spMk id="2" creationId="{9068BD58-F249-45FB-88A9-B541C2F5251A}"/>
          </ac:spMkLst>
        </pc:spChg>
        <pc:spChg chg="del">
          <ac:chgData name="Yahya Haqiqi" userId="1d4b0a9b-20ea-4f40-b9d1-d4382c4a19f5" providerId="ADAL" clId="{7EF55DFF-45A1-4699-B1D4-29999EC1D0AF}" dt="2021-02-22T21:13:15.848" v="555" actId="478"/>
          <ac:spMkLst>
            <pc:docMk/>
            <pc:sldMk cId="1765744615" sldId="728"/>
            <ac:spMk id="3" creationId="{A735DD59-19D0-48B6-9776-8D38B8EE02D6}"/>
          </ac:spMkLst>
        </pc:spChg>
        <pc:spChg chg="del">
          <ac:chgData name="Yahya Haqiqi" userId="1d4b0a9b-20ea-4f40-b9d1-d4382c4a19f5" providerId="ADAL" clId="{7EF55DFF-45A1-4699-B1D4-29999EC1D0AF}" dt="2021-02-22T21:13:12.347" v="553" actId="478"/>
          <ac:spMkLst>
            <pc:docMk/>
            <pc:sldMk cId="1765744615" sldId="728"/>
            <ac:spMk id="4" creationId="{A5EBDE11-0A79-40D8-83A6-6558A04CBBDA}"/>
          </ac:spMkLst>
        </pc:spChg>
        <pc:spChg chg="mod">
          <ac:chgData name="Yahya Haqiqi" userId="1d4b0a9b-20ea-4f40-b9d1-d4382c4a19f5" providerId="ADAL" clId="{7EF55DFF-45A1-4699-B1D4-29999EC1D0AF}" dt="2021-02-22T21:19:58.232" v="673" actId="20577"/>
          <ac:spMkLst>
            <pc:docMk/>
            <pc:sldMk cId="1765744615" sldId="728"/>
            <ac:spMk id="6" creationId="{5BC97819-F324-4054-A9D1-91BAE3E686CD}"/>
          </ac:spMkLst>
        </pc:spChg>
      </pc:sldChg>
      <pc:sldChg chg="addSp delSp modSp add del mod modNotesTx">
        <pc:chgData name="Yahya Haqiqi" userId="1d4b0a9b-20ea-4f40-b9d1-d4382c4a19f5" providerId="ADAL" clId="{7EF55DFF-45A1-4699-B1D4-29999EC1D0AF}" dt="2021-03-02T23:33:46.965" v="1218" actId="20577"/>
        <pc:sldMkLst>
          <pc:docMk/>
          <pc:sldMk cId="169796603" sldId="729"/>
        </pc:sldMkLst>
        <pc:picChg chg="add mod">
          <ac:chgData name="Yahya Haqiqi" userId="1d4b0a9b-20ea-4f40-b9d1-d4382c4a19f5" providerId="ADAL" clId="{7EF55DFF-45A1-4699-B1D4-29999EC1D0AF}" dt="2021-02-22T19:44:02.578" v="18" actId="1076"/>
          <ac:picMkLst>
            <pc:docMk/>
            <pc:sldMk cId="169796603" sldId="729"/>
            <ac:picMk id="4" creationId="{DC74018C-C99B-4EBA-BB77-B5C182309E8B}"/>
          </ac:picMkLst>
        </pc:picChg>
        <pc:picChg chg="del">
          <ac:chgData name="Yahya Haqiqi" userId="1d4b0a9b-20ea-4f40-b9d1-d4382c4a19f5" providerId="ADAL" clId="{7EF55DFF-45A1-4699-B1D4-29999EC1D0AF}" dt="2021-02-22T19:43:43.222" v="8" actId="478"/>
          <ac:picMkLst>
            <pc:docMk/>
            <pc:sldMk cId="169796603" sldId="729"/>
            <ac:picMk id="9" creationId="{84A087E7-154F-42B6-BFC0-EADA7865F998}"/>
          </ac:picMkLst>
        </pc:picChg>
      </pc:sldChg>
      <pc:sldChg chg="addSp delSp modSp mod modNotesTx">
        <pc:chgData name="Yahya Haqiqi" userId="1d4b0a9b-20ea-4f40-b9d1-d4382c4a19f5" providerId="ADAL" clId="{7EF55DFF-45A1-4699-B1D4-29999EC1D0AF}" dt="2021-03-03T00:19:32.016" v="4891" actId="20577"/>
        <pc:sldMkLst>
          <pc:docMk/>
          <pc:sldMk cId="2392143619" sldId="730"/>
        </pc:sldMkLst>
        <pc:spChg chg="add mod">
          <ac:chgData name="Yahya Haqiqi" userId="1d4b0a9b-20ea-4f40-b9d1-d4382c4a19f5" providerId="ADAL" clId="{7EF55DFF-45A1-4699-B1D4-29999EC1D0AF}" dt="2021-02-22T21:38:39.046" v="700" actId="20577"/>
          <ac:spMkLst>
            <pc:docMk/>
            <pc:sldMk cId="2392143619" sldId="730"/>
            <ac:spMk id="2" creationId="{FF359AC3-CEC4-4BD3-98DE-D5B043673027}"/>
          </ac:spMkLst>
        </pc:spChg>
        <pc:spChg chg="mod">
          <ac:chgData name="Yahya Haqiqi" userId="1d4b0a9b-20ea-4f40-b9d1-d4382c4a19f5" providerId="ADAL" clId="{7EF55DFF-45A1-4699-B1D4-29999EC1D0AF}" dt="2021-02-22T21:38:33.889" v="692" actId="20577"/>
          <ac:spMkLst>
            <pc:docMk/>
            <pc:sldMk cId="2392143619" sldId="730"/>
            <ac:spMk id="5" creationId="{45CF3246-3100-4F48-9299-213A6AB2C053}"/>
          </ac:spMkLst>
        </pc:spChg>
        <pc:graphicFrameChg chg="add del mod modGraphic">
          <ac:chgData name="Yahya Haqiqi" userId="1d4b0a9b-20ea-4f40-b9d1-d4382c4a19f5" providerId="ADAL" clId="{7EF55DFF-45A1-4699-B1D4-29999EC1D0AF}" dt="2021-02-22T19:53:33.589" v="101" actId="478"/>
          <ac:graphicFrameMkLst>
            <pc:docMk/>
            <pc:sldMk cId="2392143619" sldId="730"/>
            <ac:graphicFrameMk id="3" creationId="{9FAC7DEA-6FDF-8B47-A74B-327EFC03EB66}"/>
          </ac:graphicFrameMkLst>
        </pc:graphicFrameChg>
        <pc:graphicFrameChg chg="add mod modGraphic">
          <ac:chgData name="Yahya Haqiqi" userId="1d4b0a9b-20ea-4f40-b9d1-d4382c4a19f5" providerId="ADAL" clId="{7EF55DFF-45A1-4699-B1D4-29999EC1D0AF}" dt="2021-03-03T00:19:32.016" v="4891" actId="20577"/>
          <ac:graphicFrameMkLst>
            <pc:docMk/>
            <pc:sldMk cId="2392143619" sldId="730"/>
            <ac:graphicFrameMk id="6" creationId="{7FEA49DE-4EFB-4439-B570-841560807CD4}"/>
          </ac:graphicFrameMkLst>
        </pc:graphicFrameChg>
      </pc:sldChg>
    </pc:docChg>
  </pc:docChgLst>
  <pc:docChgLst>
    <pc:chgData name="Sarah Lechner" userId="S::sarah@coraggiogroup.com::194e6d4d-8a53-4c14-8c26-3f28435fb6ea" providerId="AD" clId="Web-{3BCD1683-49D5-471B-CAD2-0271B0B7B018}"/>
    <pc:docChg chg="modSld">
      <pc:chgData name="Sarah Lechner" userId="S::sarah@coraggiogroup.com::194e6d4d-8a53-4c14-8c26-3f28435fb6ea" providerId="AD" clId="Web-{3BCD1683-49D5-471B-CAD2-0271B0B7B018}" dt="2021-02-23T00:37:58.843" v="49" actId="20577"/>
      <pc:docMkLst>
        <pc:docMk/>
      </pc:docMkLst>
      <pc:sldChg chg="modSp">
        <pc:chgData name="Sarah Lechner" userId="S::sarah@coraggiogroup.com::194e6d4d-8a53-4c14-8c26-3f28435fb6ea" providerId="AD" clId="Web-{3BCD1683-49D5-471B-CAD2-0271B0B7B018}" dt="2021-02-23T00:37:19.278" v="35"/>
        <pc:sldMkLst>
          <pc:docMk/>
          <pc:sldMk cId="3594359187" sldId="719"/>
        </pc:sldMkLst>
        <pc:graphicFrameChg chg="mod modGraphic">
          <ac:chgData name="Sarah Lechner" userId="S::sarah@coraggiogroup.com::194e6d4d-8a53-4c14-8c26-3f28435fb6ea" providerId="AD" clId="Web-{3BCD1683-49D5-471B-CAD2-0271B0B7B018}" dt="2021-02-23T00:37:19.278" v="35"/>
          <ac:graphicFrameMkLst>
            <pc:docMk/>
            <pc:sldMk cId="3594359187" sldId="719"/>
            <ac:graphicFrameMk id="3" creationId="{9FAC7DEA-6FDF-8B47-A74B-327EFC03EB66}"/>
          </ac:graphicFrameMkLst>
        </pc:graphicFrameChg>
      </pc:sldChg>
      <pc:sldChg chg="modSp">
        <pc:chgData name="Sarah Lechner" userId="S::sarah@coraggiogroup.com::194e6d4d-8a53-4c14-8c26-3f28435fb6ea" providerId="AD" clId="Web-{3BCD1683-49D5-471B-CAD2-0271B0B7B018}" dt="2021-02-23T00:36:28.885" v="25" actId="20577"/>
        <pc:sldMkLst>
          <pc:docMk/>
          <pc:sldMk cId="2062088956" sldId="725"/>
        </pc:sldMkLst>
        <pc:spChg chg="mod">
          <ac:chgData name="Sarah Lechner" userId="S::sarah@coraggiogroup.com::194e6d4d-8a53-4c14-8c26-3f28435fb6ea" providerId="AD" clId="Web-{3BCD1683-49D5-471B-CAD2-0271B0B7B018}" dt="2021-02-23T00:36:28.885" v="25" actId="20577"/>
          <ac:spMkLst>
            <pc:docMk/>
            <pc:sldMk cId="2062088956" sldId="725"/>
            <ac:spMk id="2" creationId="{0B6FE7E8-A171-524E-BBAA-EE54CC58C13D}"/>
          </ac:spMkLst>
        </pc:spChg>
      </pc:sldChg>
      <pc:sldChg chg="modSp">
        <pc:chgData name="Sarah Lechner" userId="S::sarah@coraggiogroup.com::194e6d4d-8a53-4c14-8c26-3f28435fb6ea" providerId="AD" clId="Web-{3BCD1683-49D5-471B-CAD2-0271B0B7B018}" dt="2021-02-23T00:34:44.348" v="10" actId="20577"/>
        <pc:sldMkLst>
          <pc:docMk/>
          <pc:sldMk cId="826471709" sldId="727"/>
        </pc:sldMkLst>
        <pc:spChg chg="mod">
          <ac:chgData name="Sarah Lechner" userId="S::sarah@coraggiogroup.com::194e6d4d-8a53-4c14-8c26-3f28435fb6ea" providerId="AD" clId="Web-{3BCD1683-49D5-471B-CAD2-0271B0B7B018}" dt="2021-02-23T00:34:23.409" v="0" actId="20577"/>
          <ac:spMkLst>
            <pc:docMk/>
            <pc:sldMk cId="826471709" sldId="727"/>
            <ac:spMk id="4" creationId="{181CAD04-0210-4EB0-B0EE-67C86CDDB185}"/>
          </ac:spMkLst>
        </pc:spChg>
        <pc:spChg chg="mod">
          <ac:chgData name="Sarah Lechner" userId="S::sarah@coraggiogroup.com::194e6d4d-8a53-4c14-8c26-3f28435fb6ea" providerId="AD" clId="Web-{3BCD1683-49D5-471B-CAD2-0271B0B7B018}" dt="2021-02-23T00:34:44.348" v="10" actId="20577"/>
          <ac:spMkLst>
            <pc:docMk/>
            <pc:sldMk cId="826471709" sldId="727"/>
            <ac:spMk id="6" creationId="{C185D169-6E7F-47D3-AECC-20420E8A41E2}"/>
          </ac:spMkLst>
        </pc:spChg>
      </pc:sldChg>
      <pc:sldChg chg="modSp">
        <pc:chgData name="Sarah Lechner" userId="S::sarah@coraggiogroup.com::194e6d4d-8a53-4c14-8c26-3f28435fb6ea" providerId="AD" clId="Web-{3BCD1683-49D5-471B-CAD2-0271B0B7B018}" dt="2021-02-23T00:37:58.843" v="49" actId="20577"/>
        <pc:sldMkLst>
          <pc:docMk/>
          <pc:sldMk cId="1765744615" sldId="728"/>
        </pc:sldMkLst>
        <pc:spChg chg="mod">
          <ac:chgData name="Sarah Lechner" userId="S::sarah@coraggiogroup.com::194e6d4d-8a53-4c14-8c26-3f28435fb6ea" providerId="AD" clId="Web-{3BCD1683-49D5-471B-CAD2-0271B0B7B018}" dt="2021-02-23T00:37:58.843" v="49" actId="20577"/>
          <ac:spMkLst>
            <pc:docMk/>
            <pc:sldMk cId="1765744615" sldId="728"/>
            <ac:spMk id="6" creationId="{5BC97819-F324-4054-A9D1-91BAE3E686CD}"/>
          </ac:spMkLst>
        </pc:spChg>
      </pc:sldChg>
      <pc:sldChg chg="modSp">
        <pc:chgData name="Sarah Lechner" userId="S::sarah@coraggiogroup.com::194e6d4d-8a53-4c14-8c26-3f28435fb6ea" providerId="AD" clId="Web-{3BCD1683-49D5-471B-CAD2-0271B0B7B018}" dt="2021-02-23T00:36:11.024" v="14" actId="20577"/>
        <pc:sldMkLst>
          <pc:docMk/>
          <pc:sldMk cId="2392143619" sldId="730"/>
        </pc:sldMkLst>
        <pc:spChg chg="mod">
          <ac:chgData name="Sarah Lechner" userId="S::sarah@coraggiogroup.com::194e6d4d-8a53-4c14-8c26-3f28435fb6ea" providerId="AD" clId="Web-{3BCD1683-49D5-471B-CAD2-0271B0B7B018}" dt="2021-02-23T00:36:11.024" v="14" actId="20577"/>
          <ac:spMkLst>
            <pc:docMk/>
            <pc:sldMk cId="2392143619" sldId="730"/>
            <ac:spMk id="2" creationId="{FF359AC3-CEC4-4BD3-98DE-D5B043673027}"/>
          </ac:spMkLst>
        </pc:spChg>
      </pc:sldChg>
    </pc:docChg>
  </pc:docChgLst>
  <pc:docChgLst>
    <pc:chgData name="Sarah Lechner" userId="194e6d4d-8a53-4c14-8c26-3f28435fb6ea" providerId="ADAL" clId="{8994367A-FB3C-3E4D-8BC6-75227B76A865}"/>
    <pc:docChg chg="undo custSel addSld delSld modSld sldOrd modMainMaster">
      <pc:chgData name="Sarah Lechner" userId="194e6d4d-8a53-4c14-8c26-3f28435fb6ea" providerId="ADAL" clId="{8994367A-FB3C-3E4D-8BC6-75227B76A865}" dt="2021-11-15T23:59:10.933" v="6069" actId="20577"/>
      <pc:docMkLst>
        <pc:docMk/>
      </pc:docMkLst>
      <pc:sldChg chg="modSp mod">
        <pc:chgData name="Sarah Lechner" userId="194e6d4d-8a53-4c14-8c26-3f28435fb6ea" providerId="ADAL" clId="{8994367A-FB3C-3E4D-8BC6-75227B76A865}" dt="2021-11-15T22:31:54.712" v="3423" actId="14100"/>
        <pc:sldMkLst>
          <pc:docMk/>
          <pc:sldMk cId="2259622573" sldId="256"/>
        </pc:sldMkLst>
        <pc:spChg chg="mod">
          <ac:chgData name="Sarah Lechner" userId="194e6d4d-8a53-4c14-8c26-3f28435fb6ea" providerId="ADAL" clId="{8994367A-FB3C-3E4D-8BC6-75227B76A865}" dt="2021-11-12T21:23:18.298" v="1647" actId="20577"/>
          <ac:spMkLst>
            <pc:docMk/>
            <pc:sldMk cId="2259622573" sldId="256"/>
            <ac:spMk id="2" creationId="{3C3BD7C7-10CC-3A49-81D2-5E8559217126}"/>
          </ac:spMkLst>
        </pc:spChg>
        <pc:spChg chg="mod">
          <ac:chgData name="Sarah Lechner" userId="194e6d4d-8a53-4c14-8c26-3f28435fb6ea" providerId="ADAL" clId="{8994367A-FB3C-3E4D-8BC6-75227B76A865}" dt="2021-11-15T22:31:54.712" v="3423" actId="14100"/>
          <ac:spMkLst>
            <pc:docMk/>
            <pc:sldMk cId="2259622573" sldId="256"/>
            <ac:spMk id="3" creationId="{7C1A5431-6F69-DD4B-8702-ABFDE1719F57}"/>
          </ac:spMkLst>
        </pc:spChg>
      </pc:sldChg>
      <pc:sldChg chg="modSp mod ord">
        <pc:chgData name="Sarah Lechner" userId="194e6d4d-8a53-4c14-8c26-3f28435fb6ea" providerId="ADAL" clId="{8994367A-FB3C-3E4D-8BC6-75227B76A865}" dt="2021-11-15T21:37:06.139" v="3243" actId="20577"/>
        <pc:sldMkLst>
          <pc:docMk/>
          <pc:sldMk cId="2935146805" sldId="278"/>
        </pc:sldMkLst>
        <pc:spChg chg="mod">
          <ac:chgData name="Sarah Lechner" userId="194e6d4d-8a53-4c14-8c26-3f28435fb6ea" providerId="ADAL" clId="{8994367A-FB3C-3E4D-8BC6-75227B76A865}" dt="2021-11-12T21:25:16.134" v="1650" actId="14100"/>
          <ac:spMkLst>
            <pc:docMk/>
            <pc:sldMk cId="2935146805" sldId="278"/>
            <ac:spMk id="15" creationId="{5E273CD9-0504-3443-9207-8093A752C0A0}"/>
          </ac:spMkLst>
        </pc:spChg>
        <pc:spChg chg="mod">
          <ac:chgData name="Sarah Lechner" userId="194e6d4d-8a53-4c14-8c26-3f28435fb6ea" providerId="ADAL" clId="{8994367A-FB3C-3E4D-8BC6-75227B76A865}" dt="2021-11-15T21:37:06.139" v="3243" actId="20577"/>
          <ac:spMkLst>
            <pc:docMk/>
            <pc:sldMk cId="2935146805" sldId="278"/>
            <ac:spMk id="20" creationId="{2F83293E-8605-7449-9FA4-4AD574CD78F7}"/>
          </ac:spMkLst>
        </pc:spChg>
        <pc:spChg chg="mod">
          <ac:chgData name="Sarah Lechner" userId="194e6d4d-8a53-4c14-8c26-3f28435fb6ea" providerId="ADAL" clId="{8994367A-FB3C-3E4D-8BC6-75227B76A865}" dt="2021-11-12T21:25:25.533" v="1652" actId="2711"/>
          <ac:spMkLst>
            <pc:docMk/>
            <pc:sldMk cId="2935146805" sldId="278"/>
            <ac:spMk id="21" creationId="{3DDDCBD4-F015-914F-BB7E-8F85C86B2BFA}"/>
          </ac:spMkLst>
        </pc:spChg>
        <pc:spChg chg="mod">
          <ac:chgData name="Sarah Lechner" userId="194e6d4d-8a53-4c14-8c26-3f28435fb6ea" providerId="ADAL" clId="{8994367A-FB3C-3E4D-8BC6-75227B76A865}" dt="2021-11-12T21:25:29.473" v="1653" actId="2711"/>
          <ac:spMkLst>
            <pc:docMk/>
            <pc:sldMk cId="2935146805" sldId="278"/>
            <ac:spMk id="22" creationId="{39068342-A58A-5647-B641-8DBC7C4B36B4}"/>
          </ac:spMkLst>
        </pc:spChg>
        <pc:picChg chg="mod">
          <ac:chgData name="Sarah Lechner" userId="194e6d4d-8a53-4c14-8c26-3f28435fb6ea" providerId="ADAL" clId="{8994367A-FB3C-3E4D-8BC6-75227B76A865}" dt="2021-11-09T19:29:45.020" v="198" actId="14826"/>
          <ac:picMkLst>
            <pc:docMk/>
            <pc:sldMk cId="2935146805" sldId="278"/>
            <ac:picMk id="1026" creationId="{91BF34D7-1BBB-4EE0-B66A-5BB6A6BAC57C}"/>
          </ac:picMkLst>
        </pc:picChg>
      </pc:sldChg>
      <pc:sldChg chg="modSp add del mod ord">
        <pc:chgData name="Sarah Lechner" userId="194e6d4d-8a53-4c14-8c26-3f28435fb6ea" providerId="ADAL" clId="{8994367A-FB3C-3E4D-8BC6-75227B76A865}" dt="2021-11-09T19:52:39.863" v="820" actId="2696"/>
        <pc:sldMkLst>
          <pc:docMk/>
          <pc:sldMk cId="4218921064" sldId="306"/>
        </pc:sldMkLst>
        <pc:spChg chg="mod">
          <ac:chgData name="Sarah Lechner" userId="194e6d4d-8a53-4c14-8c26-3f28435fb6ea" providerId="ADAL" clId="{8994367A-FB3C-3E4D-8BC6-75227B76A865}" dt="2021-11-09T19:40:34.997" v="649" actId="27636"/>
          <ac:spMkLst>
            <pc:docMk/>
            <pc:sldMk cId="4218921064" sldId="306"/>
            <ac:spMk id="5" creationId="{B7A9E7AF-3590-4348-A436-E74832798B95}"/>
          </ac:spMkLst>
        </pc:spChg>
      </pc:sldChg>
      <pc:sldChg chg="addSp delSp modSp add mod modNotesTx">
        <pc:chgData name="Sarah Lechner" userId="194e6d4d-8a53-4c14-8c26-3f28435fb6ea" providerId="ADAL" clId="{8994367A-FB3C-3E4D-8BC6-75227B76A865}" dt="2021-11-09T21:15:45.322" v="1361" actId="20577"/>
        <pc:sldMkLst>
          <pc:docMk/>
          <pc:sldMk cId="1099735681" sldId="310"/>
        </pc:sldMkLst>
        <pc:spChg chg="del">
          <ac:chgData name="Sarah Lechner" userId="194e6d4d-8a53-4c14-8c26-3f28435fb6ea" providerId="ADAL" clId="{8994367A-FB3C-3E4D-8BC6-75227B76A865}" dt="2021-11-09T19:49:39.489" v="660" actId="478"/>
          <ac:spMkLst>
            <pc:docMk/>
            <pc:sldMk cId="1099735681" sldId="310"/>
            <ac:spMk id="2" creationId="{8114C8FA-38E9-E54E-B1D6-0DEB4CD82E76}"/>
          </ac:spMkLst>
        </pc:spChg>
        <pc:spChg chg="add del mod">
          <ac:chgData name="Sarah Lechner" userId="194e6d4d-8a53-4c14-8c26-3f28435fb6ea" providerId="ADAL" clId="{8994367A-FB3C-3E4D-8BC6-75227B76A865}" dt="2021-11-09T19:49:41.982" v="662"/>
          <ac:spMkLst>
            <pc:docMk/>
            <pc:sldMk cId="1099735681" sldId="310"/>
            <ac:spMk id="4" creationId="{7243FC67-D9B1-554A-8EC3-09F05DAFE187}"/>
          </ac:spMkLst>
        </pc:spChg>
        <pc:spChg chg="add mod">
          <ac:chgData name="Sarah Lechner" userId="194e6d4d-8a53-4c14-8c26-3f28435fb6ea" providerId="ADAL" clId="{8994367A-FB3C-3E4D-8BC6-75227B76A865}" dt="2021-11-09T19:49:42.024" v="663" actId="27636"/>
          <ac:spMkLst>
            <pc:docMk/>
            <pc:sldMk cId="1099735681" sldId="310"/>
            <ac:spMk id="8" creationId="{BDF7D20C-F367-0844-BF86-454264A22056}"/>
          </ac:spMkLst>
        </pc:spChg>
        <pc:picChg chg="mod">
          <ac:chgData name="Sarah Lechner" userId="194e6d4d-8a53-4c14-8c26-3f28435fb6ea" providerId="ADAL" clId="{8994367A-FB3C-3E4D-8BC6-75227B76A865}" dt="2021-11-09T19:53:12.518" v="824" actId="1076"/>
          <ac:picMkLst>
            <pc:docMk/>
            <pc:sldMk cId="1099735681" sldId="310"/>
            <ac:picMk id="7" creationId="{C4CAF1D3-7628-5841-81F2-46DFBBB114B0}"/>
          </ac:picMkLst>
        </pc:picChg>
        <pc:picChg chg="mod">
          <ac:chgData name="Sarah Lechner" userId="194e6d4d-8a53-4c14-8c26-3f28435fb6ea" providerId="ADAL" clId="{8994367A-FB3C-3E4D-8BC6-75227B76A865}" dt="2021-11-09T19:53:22.565" v="826" actId="14100"/>
          <ac:picMkLst>
            <pc:docMk/>
            <pc:sldMk cId="1099735681" sldId="310"/>
            <ac:picMk id="11" creationId="{75E781AE-5FF8-7A44-AF7F-781F3B57B44A}"/>
          </ac:picMkLst>
        </pc:picChg>
      </pc:sldChg>
      <pc:sldChg chg="modSp add mod">
        <pc:chgData name="Sarah Lechner" userId="194e6d4d-8a53-4c14-8c26-3f28435fb6ea" providerId="ADAL" clId="{8994367A-FB3C-3E4D-8BC6-75227B76A865}" dt="2021-11-15T22:06:01.853" v="3304" actId="20577"/>
        <pc:sldMkLst>
          <pc:docMk/>
          <pc:sldMk cId="241249497" sldId="311"/>
        </pc:sldMkLst>
        <pc:spChg chg="mod">
          <ac:chgData name="Sarah Lechner" userId="194e6d4d-8a53-4c14-8c26-3f28435fb6ea" providerId="ADAL" clId="{8994367A-FB3C-3E4D-8BC6-75227B76A865}" dt="2021-11-15T22:06:01.853" v="3304" actId="20577"/>
          <ac:spMkLst>
            <pc:docMk/>
            <pc:sldMk cId="241249497" sldId="311"/>
            <ac:spMk id="3" creationId="{1DF73B8A-53FC-614C-B6EB-2881F0194EB3}"/>
          </ac:spMkLst>
        </pc:spChg>
        <pc:graphicFrameChg chg="modGraphic">
          <ac:chgData name="Sarah Lechner" userId="194e6d4d-8a53-4c14-8c26-3f28435fb6ea" providerId="ADAL" clId="{8994367A-FB3C-3E4D-8BC6-75227B76A865}" dt="2021-11-09T20:12:47.679" v="1047" actId="2711"/>
          <ac:graphicFrameMkLst>
            <pc:docMk/>
            <pc:sldMk cId="241249497" sldId="311"/>
            <ac:graphicFrameMk id="2" creationId="{0831E4D6-63B6-914F-93B5-E75220444826}"/>
          </ac:graphicFrameMkLst>
        </pc:graphicFrameChg>
      </pc:sldChg>
      <pc:sldChg chg="modSp add">
        <pc:chgData name="Sarah Lechner" userId="194e6d4d-8a53-4c14-8c26-3f28435fb6ea" providerId="ADAL" clId="{8994367A-FB3C-3E4D-8BC6-75227B76A865}" dt="2021-11-15T22:05:18.270" v="3256" actId="20577"/>
        <pc:sldMkLst>
          <pc:docMk/>
          <pc:sldMk cId="1403988007" sldId="364"/>
        </pc:sldMkLst>
        <pc:graphicFrameChg chg="mod">
          <ac:chgData name="Sarah Lechner" userId="194e6d4d-8a53-4c14-8c26-3f28435fb6ea" providerId="ADAL" clId="{8994367A-FB3C-3E4D-8BC6-75227B76A865}" dt="2021-11-15T22:05:18.270" v="3256" actId="20577"/>
          <ac:graphicFrameMkLst>
            <pc:docMk/>
            <pc:sldMk cId="1403988007" sldId="364"/>
            <ac:graphicFrameMk id="7" creationId="{840CF3DE-D727-224B-AEBA-317864EA8C3F}"/>
          </ac:graphicFrameMkLst>
        </pc:graphicFrameChg>
      </pc:sldChg>
      <pc:sldChg chg="del">
        <pc:chgData name="Sarah Lechner" userId="194e6d4d-8a53-4c14-8c26-3f28435fb6ea" providerId="ADAL" clId="{8994367A-FB3C-3E4D-8BC6-75227B76A865}" dt="2021-11-09T19:54:50.843" v="838" actId="2696"/>
        <pc:sldMkLst>
          <pc:docMk/>
          <pc:sldMk cId="979018434" sldId="701"/>
        </pc:sldMkLst>
      </pc:sldChg>
      <pc:sldChg chg="modSp mod">
        <pc:chgData name="Sarah Lechner" userId="194e6d4d-8a53-4c14-8c26-3f28435fb6ea" providerId="ADAL" clId="{8994367A-FB3C-3E4D-8BC6-75227B76A865}" dt="2021-11-15T23:27:48.774" v="5325" actId="20577"/>
        <pc:sldMkLst>
          <pc:docMk/>
          <pc:sldMk cId="3765911962" sldId="711"/>
        </pc:sldMkLst>
        <pc:graphicFrameChg chg="mod modGraphic">
          <ac:chgData name="Sarah Lechner" userId="194e6d4d-8a53-4c14-8c26-3f28435fb6ea" providerId="ADAL" clId="{8994367A-FB3C-3E4D-8BC6-75227B76A865}" dt="2021-11-15T23:27:48.774" v="5325" actId="20577"/>
          <ac:graphicFrameMkLst>
            <pc:docMk/>
            <pc:sldMk cId="3765911962" sldId="711"/>
            <ac:graphicFrameMk id="3" creationId="{9FAC7DEA-6FDF-8B47-A74B-327EFC03EB66}"/>
          </ac:graphicFrameMkLst>
        </pc:graphicFrameChg>
      </pc:sldChg>
      <pc:sldChg chg="del">
        <pc:chgData name="Sarah Lechner" userId="194e6d4d-8a53-4c14-8c26-3f28435fb6ea" providerId="ADAL" clId="{8994367A-FB3C-3E4D-8BC6-75227B76A865}" dt="2021-11-09T19:49:52.498" v="664" actId="2696"/>
        <pc:sldMkLst>
          <pc:docMk/>
          <pc:sldMk cId="1179494975" sldId="718"/>
        </pc:sldMkLst>
      </pc:sldChg>
      <pc:sldChg chg="modSp mod modNotesTx">
        <pc:chgData name="Sarah Lechner" userId="194e6d4d-8a53-4c14-8c26-3f28435fb6ea" providerId="ADAL" clId="{8994367A-FB3C-3E4D-8BC6-75227B76A865}" dt="2021-11-15T23:59:10.933" v="6069" actId="20577"/>
        <pc:sldMkLst>
          <pc:docMk/>
          <pc:sldMk cId="3594359187" sldId="719"/>
        </pc:sldMkLst>
        <pc:graphicFrameChg chg="mod modGraphic">
          <ac:chgData name="Sarah Lechner" userId="194e6d4d-8a53-4c14-8c26-3f28435fb6ea" providerId="ADAL" clId="{8994367A-FB3C-3E4D-8BC6-75227B76A865}" dt="2021-11-15T23:59:10.933" v="6069" actId="20577"/>
          <ac:graphicFrameMkLst>
            <pc:docMk/>
            <pc:sldMk cId="3594359187" sldId="719"/>
            <ac:graphicFrameMk id="3" creationId="{9FAC7DEA-6FDF-8B47-A74B-327EFC03EB66}"/>
          </ac:graphicFrameMkLst>
        </pc:graphicFrameChg>
      </pc:sldChg>
      <pc:sldChg chg="del">
        <pc:chgData name="Sarah Lechner" userId="194e6d4d-8a53-4c14-8c26-3f28435fb6ea" providerId="ADAL" clId="{8994367A-FB3C-3E4D-8BC6-75227B76A865}" dt="2021-11-09T20:01:46.717" v="875" actId="2696"/>
        <pc:sldMkLst>
          <pc:docMk/>
          <pc:sldMk cId="3996321100" sldId="720"/>
        </pc:sldMkLst>
      </pc:sldChg>
      <pc:sldChg chg="modSp mod modClrScheme chgLayout">
        <pc:chgData name="Sarah Lechner" userId="194e6d4d-8a53-4c14-8c26-3f28435fb6ea" providerId="ADAL" clId="{8994367A-FB3C-3E4D-8BC6-75227B76A865}" dt="2021-11-15T21:35:20.996" v="3191" actId="1076"/>
        <pc:sldMkLst>
          <pc:docMk/>
          <pc:sldMk cId="3792949192" sldId="722"/>
        </pc:sldMkLst>
        <pc:spChg chg="mod ord">
          <ac:chgData name="Sarah Lechner" userId="194e6d4d-8a53-4c14-8c26-3f28435fb6ea" providerId="ADAL" clId="{8994367A-FB3C-3E4D-8BC6-75227B76A865}" dt="2021-11-15T21:35:20.996" v="3191" actId="1076"/>
          <ac:spMkLst>
            <pc:docMk/>
            <pc:sldMk cId="3792949192" sldId="722"/>
            <ac:spMk id="2" creationId="{580A982B-9090-3A47-9DFD-5445A85D42D3}"/>
          </ac:spMkLst>
        </pc:spChg>
      </pc:sldChg>
      <pc:sldChg chg="modSp mod">
        <pc:chgData name="Sarah Lechner" userId="194e6d4d-8a53-4c14-8c26-3f28435fb6ea" providerId="ADAL" clId="{8994367A-FB3C-3E4D-8BC6-75227B76A865}" dt="2021-11-15T22:05:37.679" v="3281" actId="27636"/>
        <pc:sldMkLst>
          <pc:docMk/>
          <pc:sldMk cId="2062088956" sldId="725"/>
        </pc:sldMkLst>
        <pc:spChg chg="mod">
          <ac:chgData name="Sarah Lechner" userId="194e6d4d-8a53-4c14-8c26-3f28435fb6ea" providerId="ADAL" clId="{8994367A-FB3C-3E4D-8BC6-75227B76A865}" dt="2021-11-15T22:05:37.679" v="3281" actId="27636"/>
          <ac:spMkLst>
            <pc:docMk/>
            <pc:sldMk cId="2062088956" sldId="725"/>
            <ac:spMk id="2" creationId="{0B6FE7E8-A171-524E-BBAA-EE54CC58C13D}"/>
          </ac:spMkLst>
        </pc:spChg>
      </pc:sldChg>
      <pc:sldChg chg="modNotesTx">
        <pc:chgData name="Sarah Lechner" userId="194e6d4d-8a53-4c14-8c26-3f28435fb6ea" providerId="ADAL" clId="{8994367A-FB3C-3E4D-8BC6-75227B76A865}" dt="2021-11-09T20:19:53.608" v="1330" actId="20577"/>
        <pc:sldMkLst>
          <pc:docMk/>
          <pc:sldMk cId="2084025104" sldId="726"/>
        </pc:sldMkLst>
      </pc:sldChg>
      <pc:sldChg chg="addSp delSp modSp mod">
        <pc:chgData name="Sarah Lechner" userId="194e6d4d-8a53-4c14-8c26-3f28435fb6ea" providerId="ADAL" clId="{8994367A-FB3C-3E4D-8BC6-75227B76A865}" dt="2021-11-09T19:52:33.070" v="819" actId="20577"/>
        <pc:sldMkLst>
          <pc:docMk/>
          <pc:sldMk cId="826471709" sldId="727"/>
        </pc:sldMkLst>
        <pc:spChg chg="mod">
          <ac:chgData name="Sarah Lechner" userId="194e6d4d-8a53-4c14-8c26-3f28435fb6ea" providerId="ADAL" clId="{8994367A-FB3C-3E4D-8BC6-75227B76A865}" dt="2021-11-09T19:37:51.121" v="455" actId="20577"/>
          <ac:spMkLst>
            <pc:docMk/>
            <pc:sldMk cId="826471709" sldId="727"/>
            <ac:spMk id="3" creationId="{1934808B-B7B3-49D0-8ED5-B0AE8FEFC6EE}"/>
          </ac:spMkLst>
        </pc:spChg>
        <pc:spChg chg="mod">
          <ac:chgData name="Sarah Lechner" userId="194e6d4d-8a53-4c14-8c26-3f28435fb6ea" providerId="ADAL" clId="{8994367A-FB3C-3E4D-8BC6-75227B76A865}" dt="2021-11-09T19:50:47.694" v="688" actId="20577"/>
          <ac:spMkLst>
            <pc:docMk/>
            <pc:sldMk cId="826471709" sldId="727"/>
            <ac:spMk id="4" creationId="{181CAD04-0210-4EB0-B0EE-67C86CDDB185}"/>
          </ac:spMkLst>
        </pc:spChg>
        <pc:spChg chg="del">
          <ac:chgData name="Sarah Lechner" userId="194e6d4d-8a53-4c14-8c26-3f28435fb6ea" providerId="ADAL" clId="{8994367A-FB3C-3E4D-8BC6-75227B76A865}" dt="2021-11-09T19:50:52.376" v="689" actId="478"/>
          <ac:spMkLst>
            <pc:docMk/>
            <pc:sldMk cId="826471709" sldId="727"/>
            <ac:spMk id="5" creationId="{A557CF87-B63B-44DF-939F-A642C11C16B1}"/>
          </ac:spMkLst>
        </pc:spChg>
        <pc:spChg chg="del">
          <ac:chgData name="Sarah Lechner" userId="194e6d4d-8a53-4c14-8c26-3f28435fb6ea" providerId="ADAL" clId="{8994367A-FB3C-3E4D-8BC6-75227B76A865}" dt="2021-11-09T19:50:53.909" v="690" actId="478"/>
          <ac:spMkLst>
            <pc:docMk/>
            <pc:sldMk cId="826471709" sldId="727"/>
            <ac:spMk id="6" creationId="{C185D169-6E7F-47D3-AECC-20420E8A41E2}"/>
          </ac:spMkLst>
        </pc:spChg>
        <pc:spChg chg="mod">
          <ac:chgData name="Sarah Lechner" userId="194e6d4d-8a53-4c14-8c26-3f28435fb6ea" providerId="ADAL" clId="{8994367A-FB3C-3E4D-8BC6-75227B76A865}" dt="2021-11-09T19:51:43.226" v="716" actId="20577"/>
          <ac:spMkLst>
            <pc:docMk/>
            <pc:sldMk cId="826471709" sldId="727"/>
            <ac:spMk id="7" creationId="{AF13A51F-47FC-4866-942B-7E9402CB3113}"/>
          </ac:spMkLst>
        </pc:spChg>
        <pc:spChg chg="mod">
          <ac:chgData name="Sarah Lechner" userId="194e6d4d-8a53-4c14-8c26-3f28435fb6ea" providerId="ADAL" clId="{8994367A-FB3C-3E4D-8BC6-75227B76A865}" dt="2021-11-09T19:51:55.424" v="755" actId="20577"/>
          <ac:spMkLst>
            <pc:docMk/>
            <pc:sldMk cId="826471709" sldId="727"/>
            <ac:spMk id="8" creationId="{3468D36C-D672-4291-BC58-34ED79B47C45}"/>
          </ac:spMkLst>
        </pc:spChg>
        <pc:spChg chg="mod">
          <ac:chgData name="Sarah Lechner" userId="194e6d4d-8a53-4c14-8c26-3f28435fb6ea" providerId="ADAL" clId="{8994367A-FB3C-3E4D-8BC6-75227B76A865}" dt="2021-11-09T19:52:07.192" v="763" actId="20577"/>
          <ac:spMkLst>
            <pc:docMk/>
            <pc:sldMk cId="826471709" sldId="727"/>
            <ac:spMk id="9" creationId="{3EE452F3-FC52-4EBD-973D-ED1A7F924CA8}"/>
          </ac:spMkLst>
        </pc:spChg>
        <pc:spChg chg="mod">
          <ac:chgData name="Sarah Lechner" userId="194e6d4d-8a53-4c14-8c26-3f28435fb6ea" providerId="ADAL" clId="{8994367A-FB3C-3E4D-8BC6-75227B76A865}" dt="2021-11-09T19:52:26.302" v="811" actId="20577"/>
          <ac:spMkLst>
            <pc:docMk/>
            <pc:sldMk cId="826471709" sldId="727"/>
            <ac:spMk id="10" creationId="{08C75278-10CC-4E53-964E-652BE5CFBA74}"/>
          </ac:spMkLst>
        </pc:spChg>
        <pc:spChg chg="mod">
          <ac:chgData name="Sarah Lechner" userId="194e6d4d-8a53-4c14-8c26-3f28435fb6ea" providerId="ADAL" clId="{8994367A-FB3C-3E4D-8BC6-75227B76A865}" dt="2021-11-09T19:52:33.070" v="819" actId="20577"/>
          <ac:spMkLst>
            <pc:docMk/>
            <pc:sldMk cId="826471709" sldId="727"/>
            <ac:spMk id="11" creationId="{1703BA99-B927-4E7D-8515-B359BF35B9A0}"/>
          </ac:spMkLst>
        </pc:spChg>
        <pc:spChg chg="add mod">
          <ac:chgData name="Sarah Lechner" userId="194e6d4d-8a53-4c14-8c26-3f28435fb6ea" providerId="ADAL" clId="{8994367A-FB3C-3E4D-8BC6-75227B76A865}" dt="2021-11-09T19:51:34.329" v="714" actId="20577"/>
          <ac:spMkLst>
            <pc:docMk/>
            <pc:sldMk cId="826471709" sldId="727"/>
            <ac:spMk id="14" creationId="{1C532C54-C240-F148-849D-DD9E578E77FB}"/>
          </ac:spMkLst>
        </pc:spChg>
        <pc:spChg chg="add mod">
          <ac:chgData name="Sarah Lechner" userId="194e6d4d-8a53-4c14-8c26-3f28435fb6ea" providerId="ADAL" clId="{8994367A-FB3C-3E4D-8BC6-75227B76A865}" dt="2021-11-09T19:51:03.450" v="692"/>
          <ac:spMkLst>
            <pc:docMk/>
            <pc:sldMk cId="826471709" sldId="727"/>
            <ac:spMk id="16" creationId="{52B5D2EE-E6E7-8647-899E-FD295154873B}"/>
          </ac:spMkLst>
        </pc:spChg>
      </pc:sldChg>
      <pc:sldChg chg="modSp mod">
        <pc:chgData name="Sarah Lechner" userId="194e6d4d-8a53-4c14-8c26-3f28435fb6ea" providerId="ADAL" clId="{8994367A-FB3C-3E4D-8BC6-75227B76A865}" dt="2021-11-15T22:11:47.122" v="3405" actId="255"/>
        <pc:sldMkLst>
          <pc:docMk/>
          <pc:sldMk cId="1765744615" sldId="728"/>
        </pc:sldMkLst>
        <pc:spChg chg="mod">
          <ac:chgData name="Sarah Lechner" userId="194e6d4d-8a53-4c14-8c26-3f28435fb6ea" providerId="ADAL" clId="{8994367A-FB3C-3E4D-8BC6-75227B76A865}" dt="2021-11-15T22:11:47.122" v="3405" actId="255"/>
          <ac:spMkLst>
            <pc:docMk/>
            <pc:sldMk cId="1765744615" sldId="728"/>
            <ac:spMk id="5" creationId="{4C56C823-F66E-4407-B48A-1F284DC7CD07}"/>
          </ac:spMkLst>
        </pc:spChg>
        <pc:spChg chg="mod">
          <ac:chgData name="Sarah Lechner" userId="194e6d4d-8a53-4c14-8c26-3f28435fb6ea" providerId="ADAL" clId="{8994367A-FB3C-3E4D-8BC6-75227B76A865}" dt="2021-11-15T22:11:30.976" v="3404" actId="20577"/>
          <ac:spMkLst>
            <pc:docMk/>
            <pc:sldMk cId="1765744615" sldId="728"/>
            <ac:spMk id="6" creationId="{5BC97819-F324-4054-A9D1-91BAE3E686CD}"/>
          </ac:spMkLst>
        </pc:spChg>
      </pc:sldChg>
      <pc:sldChg chg="addSp delSp modSp mod">
        <pc:chgData name="Sarah Lechner" userId="194e6d4d-8a53-4c14-8c26-3f28435fb6ea" providerId="ADAL" clId="{8994367A-FB3C-3E4D-8BC6-75227B76A865}" dt="2021-11-09T19:55:19.228" v="848" actId="14100"/>
        <pc:sldMkLst>
          <pc:docMk/>
          <pc:sldMk cId="169796603" sldId="729"/>
        </pc:sldMkLst>
        <pc:spChg chg="mod">
          <ac:chgData name="Sarah Lechner" userId="194e6d4d-8a53-4c14-8c26-3f28435fb6ea" providerId="ADAL" clId="{8994367A-FB3C-3E4D-8BC6-75227B76A865}" dt="2021-11-09T19:54:46.361" v="837" actId="20577"/>
          <ac:spMkLst>
            <pc:docMk/>
            <pc:sldMk cId="169796603" sldId="729"/>
            <ac:spMk id="2" creationId="{0BB61BFB-67DF-A949-A3C8-AB8B6ACE740E}"/>
          </ac:spMkLst>
        </pc:spChg>
        <pc:picChg chg="del">
          <ac:chgData name="Sarah Lechner" userId="194e6d4d-8a53-4c14-8c26-3f28435fb6ea" providerId="ADAL" clId="{8994367A-FB3C-3E4D-8BC6-75227B76A865}" dt="2021-11-09T19:54:54.780" v="839" actId="478"/>
          <ac:picMkLst>
            <pc:docMk/>
            <pc:sldMk cId="169796603" sldId="729"/>
            <ac:picMk id="4" creationId="{DC74018C-C99B-4EBA-BB77-B5C182309E8B}"/>
          </ac:picMkLst>
        </pc:picChg>
        <pc:picChg chg="add mod">
          <ac:chgData name="Sarah Lechner" userId="194e6d4d-8a53-4c14-8c26-3f28435fb6ea" providerId="ADAL" clId="{8994367A-FB3C-3E4D-8BC6-75227B76A865}" dt="2021-11-09T19:55:19.228" v="848" actId="14100"/>
          <ac:picMkLst>
            <pc:docMk/>
            <pc:sldMk cId="169796603" sldId="729"/>
            <ac:picMk id="5" creationId="{5080A8CE-5F03-4044-B7A9-C16BD2990961}"/>
          </ac:picMkLst>
        </pc:picChg>
      </pc:sldChg>
      <pc:sldChg chg="del">
        <pc:chgData name="Sarah Lechner" userId="194e6d4d-8a53-4c14-8c26-3f28435fb6ea" providerId="ADAL" clId="{8994367A-FB3C-3E4D-8BC6-75227B76A865}" dt="2021-11-09T20:12:09.182" v="1043" actId="2696"/>
        <pc:sldMkLst>
          <pc:docMk/>
          <pc:sldMk cId="2392143619" sldId="730"/>
        </pc:sldMkLst>
      </pc:sldChg>
      <pc:sldChg chg="modSp add mod">
        <pc:chgData name="Sarah Lechner" userId="194e6d4d-8a53-4c14-8c26-3f28435fb6ea" providerId="ADAL" clId="{8994367A-FB3C-3E4D-8BC6-75227B76A865}" dt="2021-11-15T21:33:11.414" v="3189" actId="14100"/>
        <pc:sldMkLst>
          <pc:docMk/>
          <pc:sldMk cId="1574941613" sldId="731"/>
        </pc:sldMkLst>
        <pc:spChg chg="mod">
          <ac:chgData name="Sarah Lechner" userId="194e6d4d-8a53-4c14-8c26-3f28435fb6ea" providerId="ADAL" clId="{8994367A-FB3C-3E4D-8BC6-75227B76A865}" dt="2021-11-09T19:47:10.725" v="658" actId="27636"/>
          <ac:spMkLst>
            <pc:docMk/>
            <pc:sldMk cId="1574941613" sldId="731"/>
            <ac:spMk id="5" creationId="{B7A9E7AF-3590-4348-A436-E74832798B95}"/>
          </ac:spMkLst>
        </pc:spChg>
        <pc:picChg chg="mod">
          <ac:chgData name="Sarah Lechner" userId="194e6d4d-8a53-4c14-8c26-3f28435fb6ea" providerId="ADAL" clId="{8994367A-FB3C-3E4D-8BC6-75227B76A865}" dt="2021-11-15T21:33:11.414" v="3189" actId="14100"/>
          <ac:picMkLst>
            <pc:docMk/>
            <pc:sldMk cId="1574941613" sldId="731"/>
            <ac:picMk id="7" creationId="{BF3CF084-F253-064B-82AA-30DDC7364EAC}"/>
          </ac:picMkLst>
        </pc:picChg>
      </pc:sldChg>
      <pc:sldChg chg="addSp delSp modSp new del mod">
        <pc:chgData name="Sarah Lechner" userId="194e6d4d-8a53-4c14-8c26-3f28435fb6ea" providerId="ADAL" clId="{8994367A-FB3C-3E4D-8BC6-75227B76A865}" dt="2021-11-09T19:58:55.136" v="874" actId="2696"/>
        <pc:sldMkLst>
          <pc:docMk/>
          <pc:sldMk cId="4204965605" sldId="732"/>
        </pc:sldMkLst>
        <pc:spChg chg="del">
          <ac:chgData name="Sarah Lechner" userId="194e6d4d-8a53-4c14-8c26-3f28435fb6ea" providerId="ADAL" clId="{8994367A-FB3C-3E4D-8BC6-75227B76A865}" dt="2021-11-09T19:57:37.512" v="861" actId="478"/>
          <ac:spMkLst>
            <pc:docMk/>
            <pc:sldMk cId="4204965605" sldId="732"/>
            <ac:spMk id="2" creationId="{7DD7B47D-1094-FB4B-857C-6B57C66FF22E}"/>
          </ac:spMkLst>
        </pc:spChg>
        <pc:spChg chg="del">
          <ac:chgData name="Sarah Lechner" userId="194e6d4d-8a53-4c14-8c26-3f28435fb6ea" providerId="ADAL" clId="{8994367A-FB3C-3E4D-8BC6-75227B76A865}" dt="2021-11-09T19:57:38.996" v="862" actId="478"/>
          <ac:spMkLst>
            <pc:docMk/>
            <pc:sldMk cId="4204965605" sldId="732"/>
            <ac:spMk id="3" creationId="{8145A1F3-8A6A-CF49-91D8-0A9B56729CEE}"/>
          </ac:spMkLst>
        </pc:spChg>
        <pc:picChg chg="add mod">
          <ac:chgData name="Sarah Lechner" userId="194e6d4d-8a53-4c14-8c26-3f28435fb6ea" providerId="ADAL" clId="{8994367A-FB3C-3E4D-8BC6-75227B76A865}" dt="2021-11-09T19:57:50.350" v="866" actId="1076"/>
          <ac:picMkLst>
            <pc:docMk/>
            <pc:sldMk cId="4204965605" sldId="732"/>
            <ac:picMk id="5" creationId="{85218C41-63D1-3847-8175-6ADFF5A30F00}"/>
          </ac:picMkLst>
        </pc:picChg>
      </pc:sldChg>
      <pc:sldChg chg="addSp delSp modSp new mod ord">
        <pc:chgData name="Sarah Lechner" userId="194e6d4d-8a53-4c14-8c26-3f28435fb6ea" providerId="ADAL" clId="{8994367A-FB3C-3E4D-8BC6-75227B76A865}" dt="2021-11-09T20:21:57.362" v="1336" actId="20578"/>
        <pc:sldMkLst>
          <pc:docMk/>
          <pc:sldMk cId="2138311109" sldId="733"/>
        </pc:sldMkLst>
        <pc:spChg chg="del mod">
          <ac:chgData name="Sarah Lechner" userId="194e6d4d-8a53-4c14-8c26-3f28435fb6ea" providerId="ADAL" clId="{8994367A-FB3C-3E4D-8BC6-75227B76A865}" dt="2021-11-09T19:58:42.831" v="873" actId="478"/>
          <ac:spMkLst>
            <pc:docMk/>
            <pc:sldMk cId="2138311109" sldId="733"/>
            <ac:spMk id="2" creationId="{691EED24-AFDF-EE48-B70E-63384AC0FEB2}"/>
          </ac:spMkLst>
        </pc:spChg>
        <pc:spChg chg="del">
          <ac:chgData name="Sarah Lechner" userId="194e6d4d-8a53-4c14-8c26-3f28435fb6ea" providerId="ADAL" clId="{8994367A-FB3C-3E4D-8BC6-75227B76A865}" dt="2021-11-09T19:58:27.318" v="868" actId="931"/>
          <ac:spMkLst>
            <pc:docMk/>
            <pc:sldMk cId="2138311109" sldId="733"/>
            <ac:spMk id="3" creationId="{8EB75381-3803-BD48-B583-AE71E9A60EB3}"/>
          </ac:spMkLst>
        </pc:spChg>
        <pc:picChg chg="add mod">
          <ac:chgData name="Sarah Lechner" userId="194e6d4d-8a53-4c14-8c26-3f28435fb6ea" providerId="ADAL" clId="{8994367A-FB3C-3E4D-8BC6-75227B76A865}" dt="2021-11-09T19:58:36.768" v="872" actId="14100"/>
          <ac:picMkLst>
            <pc:docMk/>
            <pc:sldMk cId="2138311109" sldId="733"/>
            <ac:picMk id="5" creationId="{D3616EDB-C450-E84A-B9A8-7814ACD38F29}"/>
          </ac:picMkLst>
        </pc:picChg>
      </pc:sldChg>
      <pc:sldChg chg="modSp new del mod">
        <pc:chgData name="Sarah Lechner" userId="194e6d4d-8a53-4c14-8c26-3f28435fb6ea" providerId="ADAL" clId="{8994367A-FB3C-3E4D-8BC6-75227B76A865}" dt="2021-11-12T22:36:35.923" v="2391" actId="2696"/>
        <pc:sldMkLst>
          <pc:docMk/>
          <pc:sldMk cId="1308902208" sldId="734"/>
        </pc:sldMkLst>
        <pc:spChg chg="mod">
          <ac:chgData name="Sarah Lechner" userId="194e6d4d-8a53-4c14-8c26-3f28435fb6ea" providerId="ADAL" clId="{8994367A-FB3C-3E4D-8BC6-75227B76A865}" dt="2021-11-09T20:15:36.381" v="1090" actId="20577"/>
          <ac:spMkLst>
            <pc:docMk/>
            <pc:sldMk cId="1308902208" sldId="734"/>
            <ac:spMk id="2" creationId="{7C9CB6AB-B921-C140-9597-071703B5E8F9}"/>
          </ac:spMkLst>
        </pc:spChg>
        <pc:spChg chg="mod">
          <ac:chgData name="Sarah Lechner" userId="194e6d4d-8a53-4c14-8c26-3f28435fb6ea" providerId="ADAL" clId="{8994367A-FB3C-3E4D-8BC6-75227B76A865}" dt="2021-11-09T20:15:46.807" v="1091"/>
          <ac:spMkLst>
            <pc:docMk/>
            <pc:sldMk cId="1308902208" sldId="734"/>
            <ac:spMk id="3" creationId="{E3EF7620-0D9A-714E-A68A-B78C17F98378}"/>
          </ac:spMkLst>
        </pc:spChg>
      </pc:sldChg>
      <pc:sldChg chg="addSp delSp modSp new mod modClrScheme chgLayout">
        <pc:chgData name="Sarah Lechner" userId="194e6d4d-8a53-4c14-8c26-3f28435fb6ea" providerId="ADAL" clId="{8994367A-FB3C-3E4D-8BC6-75227B76A865}" dt="2021-11-09T20:16:19.393" v="1152" actId="20577"/>
        <pc:sldMkLst>
          <pc:docMk/>
          <pc:sldMk cId="1984986941" sldId="735"/>
        </pc:sldMkLst>
        <pc:spChg chg="del mod ord">
          <ac:chgData name="Sarah Lechner" userId="194e6d4d-8a53-4c14-8c26-3f28435fb6ea" providerId="ADAL" clId="{8994367A-FB3C-3E4D-8BC6-75227B76A865}" dt="2021-11-09T20:15:56.933" v="1093" actId="700"/>
          <ac:spMkLst>
            <pc:docMk/>
            <pc:sldMk cId="1984986941" sldId="735"/>
            <ac:spMk id="2" creationId="{DBF1E185-FEA7-C341-996B-E81DC686B6EC}"/>
          </ac:spMkLst>
        </pc:spChg>
        <pc:spChg chg="del">
          <ac:chgData name="Sarah Lechner" userId="194e6d4d-8a53-4c14-8c26-3f28435fb6ea" providerId="ADAL" clId="{8994367A-FB3C-3E4D-8BC6-75227B76A865}" dt="2021-11-09T20:15:56.933" v="1093" actId="700"/>
          <ac:spMkLst>
            <pc:docMk/>
            <pc:sldMk cId="1984986941" sldId="735"/>
            <ac:spMk id="3" creationId="{CEA6F9AF-1C8A-5149-AD6F-F800678982E8}"/>
          </ac:spMkLst>
        </pc:spChg>
        <pc:spChg chg="add mod ord">
          <ac:chgData name="Sarah Lechner" userId="194e6d4d-8a53-4c14-8c26-3f28435fb6ea" providerId="ADAL" clId="{8994367A-FB3C-3E4D-8BC6-75227B76A865}" dt="2021-11-09T20:16:19.393" v="1152" actId="20577"/>
          <ac:spMkLst>
            <pc:docMk/>
            <pc:sldMk cId="1984986941" sldId="735"/>
            <ac:spMk id="4" creationId="{DFE3AAE7-549B-904D-8087-BA9640392383}"/>
          </ac:spMkLst>
        </pc:spChg>
      </pc:sldChg>
      <pc:sldChg chg="modSp add mod ord">
        <pc:chgData name="Sarah Lechner" userId="194e6d4d-8a53-4c14-8c26-3f28435fb6ea" providerId="ADAL" clId="{8994367A-FB3C-3E4D-8BC6-75227B76A865}" dt="2021-11-15T21:34:47.259" v="3190" actId="20578"/>
        <pc:sldMkLst>
          <pc:docMk/>
          <pc:sldMk cId="1449265089" sldId="736"/>
        </pc:sldMkLst>
        <pc:spChg chg="mod">
          <ac:chgData name="Sarah Lechner" userId="194e6d4d-8a53-4c14-8c26-3f28435fb6ea" providerId="ADAL" clId="{8994367A-FB3C-3E4D-8BC6-75227B76A865}" dt="2021-11-09T20:17:55.779" v="1277" actId="14100"/>
          <ac:spMkLst>
            <pc:docMk/>
            <pc:sldMk cId="1449265089" sldId="736"/>
            <ac:spMk id="2" creationId="{580A982B-9090-3A47-9DFD-5445A85D42D3}"/>
          </ac:spMkLst>
        </pc:spChg>
      </pc:sldChg>
      <pc:sldChg chg="addSp delSp modSp new mod modClrScheme chgLayout">
        <pc:chgData name="Sarah Lechner" userId="194e6d4d-8a53-4c14-8c26-3f28435fb6ea" providerId="ADAL" clId="{8994367A-FB3C-3E4D-8BC6-75227B76A865}" dt="2021-11-15T23:41:24.067" v="5345" actId="20577"/>
        <pc:sldMkLst>
          <pc:docMk/>
          <pc:sldMk cId="1062485503" sldId="737"/>
        </pc:sldMkLst>
        <pc:spChg chg="del mod ord">
          <ac:chgData name="Sarah Lechner" userId="194e6d4d-8a53-4c14-8c26-3f28435fb6ea" providerId="ADAL" clId="{8994367A-FB3C-3E4D-8BC6-75227B76A865}" dt="2021-11-09T21:18:47.027" v="1447" actId="700"/>
          <ac:spMkLst>
            <pc:docMk/>
            <pc:sldMk cId="1062485503" sldId="737"/>
            <ac:spMk id="2" creationId="{C6F41E6D-6993-7946-B793-B1002C97D1FA}"/>
          </ac:spMkLst>
        </pc:spChg>
        <pc:spChg chg="del mod ord">
          <ac:chgData name="Sarah Lechner" userId="194e6d4d-8a53-4c14-8c26-3f28435fb6ea" providerId="ADAL" clId="{8994367A-FB3C-3E4D-8BC6-75227B76A865}" dt="2021-11-09T21:18:47.027" v="1447" actId="700"/>
          <ac:spMkLst>
            <pc:docMk/>
            <pc:sldMk cId="1062485503" sldId="737"/>
            <ac:spMk id="3" creationId="{3183C104-C63A-1F43-8A44-D57D3A2401E4}"/>
          </ac:spMkLst>
        </pc:spChg>
        <pc:spChg chg="add mod ord">
          <ac:chgData name="Sarah Lechner" userId="194e6d4d-8a53-4c14-8c26-3f28435fb6ea" providerId="ADAL" clId="{8994367A-FB3C-3E4D-8BC6-75227B76A865}" dt="2021-11-15T23:41:24.067" v="5345" actId="20577"/>
          <ac:spMkLst>
            <pc:docMk/>
            <pc:sldMk cId="1062485503" sldId="737"/>
            <ac:spMk id="4" creationId="{0DB5F516-495C-3546-865C-769C89FE04D4}"/>
          </ac:spMkLst>
        </pc:spChg>
        <pc:spChg chg="add mod ord">
          <ac:chgData name="Sarah Lechner" userId="194e6d4d-8a53-4c14-8c26-3f28435fb6ea" providerId="ADAL" clId="{8994367A-FB3C-3E4D-8BC6-75227B76A865}" dt="2021-11-15T22:07:16.185" v="3331" actId="700"/>
          <ac:spMkLst>
            <pc:docMk/>
            <pc:sldMk cId="1062485503" sldId="737"/>
            <ac:spMk id="5" creationId="{B339C1C4-A551-484E-B6F3-0B97B1B8E59C}"/>
          </ac:spMkLst>
        </pc:spChg>
      </pc:sldChg>
      <pc:sldChg chg="addSp delSp modSp new mod">
        <pc:chgData name="Sarah Lechner" userId="194e6d4d-8a53-4c14-8c26-3f28435fb6ea" providerId="ADAL" clId="{8994367A-FB3C-3E4D-8BC6-75227B76A865}" dt="2021-11-12T22:37:34.097" v="2444" actId="20577"/>
        <pc:sldMkLst>
          <pc:docMk/>
          <pc:sldMk cId="1225949672" sldId="738"/>
        </pc:sldMkLst>
        <pc:spChg chg="mod">
          <ac:chgData name="Sarah Lechner" userId="194e6d4d-8a53-4c14-8c26-3f28435fb6ea" providerId="ADAL" clId="{8994367A-FB3C-3E4D-8BC6-75227B76A865}" dt="2021-11-12T22:37:34.097" v="2444" actId="20577"/>
          <ac:spMkLst>
            <pc:docMk/>
            <pc:sldMk cId="1225949672" sldId="738"/>
            <ac:spMk id="2" creationId="{E43A6A55-B91E-9A44-B798-D7CC01761969}"/>
          </ac:spMkLst>
        </pc:spChg>
        <pc:spChg chg="del">
          <ac:chgData name="Sarah Lechner" userId="194e6d4d-8a53-4c14-8c26-3f28435fb6ea" providerId="ADAL" clId="{8994367A-FB3C-3E4D-8BC6-75227B76A865}" dt="2021-11-12T22:33:37.991" v="2331"/>
          <ac:spMkLst>
            <pc:docMk/>
            <pc:sldMk cId="1225949672" sldId="738"/>
            <ac:spMk id="3" creationId="{D472FB91-D499-5B46-A9B3-E61FF738F3B9}"/>
          </ac:spMkLst>
        </pc:spChg>
        <pc:spChg chg="add mod">
          <ac:chgData name="Sarah Lechner" userId="194e6d4d-8a53-4c14-8c26-3f28435fb6ea" providerId="ADAL" clId="{8994367A-FB3C-3E4D-8BC6-75227B76A865}" dt="2021-11-12T22:36:27.002" v="2390" actId="1076"/>
          <ac:spMkLst>
            <pc:docMk/>
            <pc:sldMk cId="1225949672" sldId="738"/>
            <ac:spMk id="5" creationId="{AC141B95-0AC9-EB4E-A72F-20FF9C41826E}"/>
          </ac:spMkLst>
        </pc:spChg>
        <pc:graphicFrameChg chg="add mod modGraphic">
          <ac:chgData name="Sarah Lechner" userId="194e6d4d-8a53-4c14-8c26-3f28435fb6ea" providerId="ADAL" clId="{8994367A-FB3C-3E4D-8BC6-75227B76A865}" dt="2021-11-12T22:36:26.600" v="2389" actId="1076"/>
          <ac:graphicFrameMkLst>
            <pc:docMk/>
            <pc:sldMk cId="1225949672" sldId="738"/>
            <ac:graphicFrameMk id="4" creationId="{8656C0CA-C5B0-C644-9F98-8E8CF91E32B8}"/>
          </ac:graphicFrameMkLst>
        </pc:graphicFrameChg>
      </pc:sldChg>
      <pc:sldChg chg="modSp new mod">
        <pc:chgData name="Sarah Lechner" userId="194e6d4d-8a53-4c14-8c26-3f28435fb6ea" providerId="ADAL" clId="{8994367A-FB3C-3E4D-8BC6-75227B76A865}" dt="2021-11-15T22:10:02.770" v="3387" actId="20577"/>
        <pc:sldMkLst>
          <pc:docMk/>
          <pc:sldMk cId="1290435006" sldId="739"/>
        </pc:sldMkLst>
        <pc:spChg chg="mod">
          <ac:chgData name="Sarah Lechner" userId="194e6d4d-8a53-4c14-8c26-3f28435fb6ea" providerId="ADAL" clId="{8994367A-FB3C-3E4D-8BC6-75227B76A865}" dt="2021-11-15T22:10:02.770" v="3387" actId="20577"/>
          <ac:spMkLst>
            <pc:docMk/>
            <pc:sldMk cId="1290435006" sldId="739"/>
            <ac:spMk id="2" creationId="{CC60C607-F08B-214B-91D8-73BBD9A0ED6F}"/>
          </ac:spMkLst>
        </pc:spChg>
        <pc:spChg chg="mod">
          <ac:chgData name="Sarah Lechner" userId="194e6d4d-8a53-4c14-8c26-3f28435fb6ea" providerId="ADAL" clId="{8994367A-FB3C-3E4D-8BC6-75227B76A865}" dt="2021-11-12T23:08:11.615" v="3174" actId="20577"/>
          <ac:spMkLst>
            <pc:docMk/>
            <pc:sldMk cId="1290435006" sldId="739"/>
            <ac:spMk id="3" creationId="{4C50AE5A-FC3F-EE4E-8262-EFD28D0EB920}"/>
          </ac:spMkLst>
        </pc:spChg>
      </pc:sldChg>
      <pc:sldChg chg="modSp new mod">
        <pc:chgData name="Sarah Lechner" userId="194e6d4d-8a53-4c14-8c26-3f28435fb6ea" providerId="ADAL" clId="{8994367A-FB3C-3E4D-8BC6-75227B76A865}" dt="2021-11-15T22:10:52.882" v="3389" actId="20577"/>
        <pc:sldMkLst>
          <pc:docMk/>
          <pc:sldMk cId="2328383173" sldId="740"/>
        </pc:sldMkLst>
        <pc:spChg chg="mod">
          <ac:chgData name="Sarah Lechner" userId="194e6d4d-8a53-4c14-8c26-3f28435fb6ea" providerId="ADAL" clId="{8994367A-FB3C-3E4D-8BC6-75227B76A865}" dt="2021-11-12T22:43:05.731" v="2803" actId="20577"/>
          <ac:spMkLst>
            <pc:docMk/>
            <pc:sldMk cId="2328383173" sldId="740"/>
            <ac:spMk id="2" creationId="{03747B2E-892A-B94E-B41D-5A14811D02B8}"/>
          </ac:spMkLst>
        </pc:spChg>
        <pc:spChg chg="mod">
          <ac:chgData name="Sarah Lechner" userId="194e6d4d-8a53-4c14-8c26-3f28435fb6ea" providerId="ADAL" clId="{8994367A-FB3C-3E4D-8BC6-75227B76A865}" dt="2021-11-15T22:10:52.882" v="3389" actId="20577"/>
          <ac:spMkLst>
            <pc:docMk/>
            <pc:sldMk cId="2328383173" sldId="740"/>
            <ac:spMk id="3" creationId="{F6815854-37AC-BA4E-B264-8934FFB4CBC4}"/>
          </ac:spMkLst>
        </pc:spChg>
      </pc:sldChg>
      <pc:sldChg chg="addSp delSp modSp new mod modClrScheme chgLayout">
        <pc:chgData name="Sarah Lechner" userId="194e6d4d-8a53-4c14-8c26-3f28435fb6ea" providerId="ADAL" clId="{8994367A-FB3C-3E4D-8BC6-75227B76A865}" dt="2021-11-12T23:15:26.439" v="3187" actId="20577"/>
        <pc:sldMkLst>
          <pc:docMk/>
          <pc:sldMk cId="4263182393" sldId="741"/>
        </pc:sldMkLst>
        <pc:spChg chg="del mod ord">
          <ac:chgData name="Sarah Lechner" userId="194e6d4d-8a53-4c14-8c26-3f28435fb6ea" providerId="ADAL" clId="{8994367A-FB3C-3E4D-8BC6-75227B76A865}" dt="2021-11-12T23:15:20.795" v="3176" actId="700"/>
          <ac:spMkLst>
            <pc:docMk/>
            <pc:sldMk cId="4263182393" sldId="741"/>
            <ac:spMk id="2" creationId="{39A0EF0C-4BBC-A945-8551-315111E60308}"/>
          </ac:spMkLst>
        </pc:spChg>
        <pc:spChg chg="del">
          <ac:chgData name="Sarah Lechner" userId="194e6d4d-8a53-4c14-8c26-3f28435fb6ea" providerId="ADAL" clId="{8994367A-FB3C-3E4D-8BC6-75227B76A865}" dt="2021-11-12T23:15:20.795" v="3176" actId="700"/>
          <ac:spMkLst>
            <pc:docMk/>
            <pc:sldMk cId="4263182393" sldId="741"/>
            <ac:spMk id="3" creationId="{7226ADDC-BE5C-C64E-ABAA-EB147D835E0D}"/>
          </ac:spMkLst>
        </pc:spChg>
        <pc:spChg chg="add mod ord">
          <ac:chgData name="Sarah Lechner" userId="194e6d4d-8a53-4c14-8c26-3f28435fb6ea" providerId="ADAL" clId="{8994367A-FB3C-3E4D-8BC6-75227B76A865}" dt="2021-11-12T23:15:26.439" v="3187" actId="20577"/>
          <ac:spMkLst>
            <pc:docMk/>
            <pc:sldMk cId="4263182393" sldId="741"/>
            <ac:spMk id="4" creationId="{506E878D-35CC-FF40-A679-EFEFEA58B968}"/>
          </ac:spMkLst>
        </pc:spChg>
      </pc:sldChg>
      <pc:sldMasterChg chg="modSldLayout">
        <pc:chgData name="Sarah Lechner" userId="194e6d4d-8a53-4c14-8c26-3f28435fb6ea" providerId="ADAL" clId="{8994367A-FB3C-3E4D-8BC6-75227B76A865}" dt="2021-11-09T20:07:51.616" v="905" actId="14826"/>
        <pc:sldMasterMkLst>
          <pc:docMk/>
          <pc:sldMasterMk cId="1880195879" sldId="2147483648"/>
        </pc:sldMasterMkLst>
        <pc:sldLayoutChg chg="setBg">
          <pc:chgData name="Sarah Lechner" userId="194e6d4d-8a53-4c14-8c26-3f28435fb6ea" providerId="ADAL" clId="{8994367A-FB3C-3E4D-8BC6-75227B76A865}" dt="2021-11-09T19:25:35.525" v="1"/>
          <pc:sldLayoutMkLst>
            <pc:docMk/>
            <pc:sldMasterMk cId="1880195879" sldId="2147483648"/>
            <pc:sldLayoutMk cId="3030994736" sldId="2147483649"/>
          </pc:sldLayoutMkLst>
        </pc:sldLayoutChg>
        <pc:sldLayoutChg chg="addSp modSp">
          <pc:chgData name="Sarah Lechner" userId="194e6d4d-8a53-4c14-8c26-3f28435fb6ea" providerId="ADAL" clId="{8994367A-FB3C-3E4D-8BC6-75227B76A865}" dt="2021-11-09T20:07:51.616" v="905" actId="14826"/>
          <pc:sldLayoutMkLst>
            <pc:docMk/>
            <pc:sldMasterMk cId="1880195879" sldId="2147483648"/>
            <pc:sldLayoutMk cId="3513834720" sldId="2147483692"/>
          </pc:sldLayoutMkLst>
          <pc:picChg chg="mod">
            <ac:chgData name="Sarah Lechner" userId="194e6d4d-8a53-4c14-8c26-3f28435fb6ea" providerId="ADAL" clId="{8994367A-FB3C-3E4D-8BC6-75227B76A865}" dt="2021-11-09T20:07:51.616" v="905" actId="14826"/>
            <ac:picMkLst>
              <pc:docMk/>
              <pc:sldMasterMk cId="1880195879" sldId="2147483648"/>
              <pc:sldLayoutMk cId="3513834720" sldId="2147483692"/>
              <ac:picMk id="3" creationId="{63B307F9-B599-614E-A93B-58ED1F471D09}"/>
            </ac:picMkLst>
          </pc:picChg>
          <pc:picChg chg="add mod">
            <ac:chgData name="Sarah Lechner" userId="194e6d4d-8a53-4c14-8c26-3f28435fb6ea" providerId="ADAL" clId="{8994367A-FB3C-3E4D-8BC6-75227B76A865}" dt="2021-11-09T20:07:39.787" v="904" actId="571"/>
            <ac:picMkLst>
              <pc:docMk/>
              <pc:sldMasterMk cId="1880195879" sldId="2147483648"/>
              <pc:sldLayoutMk cId="3513834720" sldId="2147483692"/>
              <ac:picMk id="11" creationId="{7E5B406C-DFB2-6141-827C-588FBD8579C0}"/>
            </ac:picMkLst>
          </pc:picChg>
        </pc:sldLayoutChg>
      </pc:sldMasterChg>
    </pc:docChg>
  </pc:docChgLst>
  <pc:docChgLst>
    <pc:chgData name="Chris Harder" userId="61b86477-56dc-48c3-8db8-7e155dd75e91" providerId="ADAL" clId="{85466B25-ED84-5B4A-A0E0-65A179C2F412}"/>
    <pc:docChg chg="custSel modSld">
      <pc:chgData name="Chris Harder" userId="61b86477-56dc-48c3-8db8-7e155dd75e91" providerId="ADAL" clId="{85466B25-ED84-5B4A-A0E0-65A179C2F412}" dt="2021-03-03T00:29:54.596" v="54" actId="20577"/>
      <pc:docMkLst>
        <pc:docMk/>
      </pc:docMkLst>
      <pc:sldChg chg="modSp mod">
        <pc:chgData name="Chris Harder" userId="61b86477-56dc-48c3-8db8-7e155dd75e91" providerId="ADAL" clId="{85466B25-ED84-5B4A-A0E0-65A179C2F412}" dt="2021-03-03T00:03:57.891" v="49" actId="20577"/>
        <pc:sldMkLst>
          <pc:docMk/>
          <pc:sldMk cId="3765911962" sldId="711"/>
        </pc:sldMkLst>
        <pc:graphicFrameChg chg="modGraphic">
          <ac:chgData name="Chris Harder" userId="61b86477-56dc-48c3-8db8-7e155dd75e91" providerId="ADAL" clId="{85466B25-ED84-5B4A-A0E0-65A179C2F412}" dt="2021-03-03T00:03:57.891" v="49" actId="20577"/>
          <ac:graphicFrameMkLst>
            <pc:docMk/>
            <pc:sldMk cId="3765911962" sldId="711"/>
            <ac:graphicFrameMk id="3" creationId="{9FAC7DEA-6FDF-8B47-A74B-327EFC03EB66}"/>
          </ac:graphicFrameMkLst>
        </pc:graphicFrameChg>
      </pc:sldChg>
      <pc:sldChg chg="modSp mod">
        <pc:chgData name="Chris Harder" userId="61b86477-56dc-48c3-8db8-7e155dd75e91" providerId="ADAL" clId="{85466B25-ED84-5B4A-A0E0-65A179C2F412}" dt="2021-03-03T00:29:54.596" v="54" actId="20577"/>
        <pc:sldMkLst>
          <pc:docMk/>
          <pc:sldMk cId="3594359187" sldId="719"/>
        </pc:sldMkLst>
        <pc:graphicFrameChg chg="modGraphic">
          <ac:chgData name="Chris Harder" userId="61b86477-56dc-48c3-8db8-7e155dd75e91" providerId="ADAL" clId="{85466B25-ED84-5B4A-A0E0-65A179C2F412}" dt="2021-03-03T00:29:54.596" v="54" actId="20577"/>
          <ac:graphicFrameMkLst>
            <pc:docMk/>
            <pc:sldMk cId="3594359187" sldId="719"/>
            <ac:graphicFrameMk id="3" creationId="{9FAC7DEA-6FDF-8B47-A74B-327EFC03EB66}"/>
          </ac:graphicFrameMkLst>
        </pc:graphicFrameChg>
      </pc:sldChg>
    </pc:docChg>
  </pc:docChgLst>
  <pc:docChgLst>
    <pc:chgData name="Sarah Lechner" userId="194e6d4d-8a53-4c14-8c26-3f28435fb6ea" providerId="ADAL" clId="{53DB66BD-B73F-8346-9080-965A2FC062FF}"/>
    <pc:docChg chg="custSel modSld">
      <pc:chgData name="Sarah Lechner" userId="194e6d4d-8a53-4c14-8c26-3f28435fb6ea" providerId="ADAL" clId="{53DB66BD-B73F-8346-9080-965A2FC062FF}" dt="2021-03-04T20:55:25.195" v="7" actId="313"/>
      <pc:docMkLst>
        <pc:docMk/>
      </pc:docMkLst>
      <pc:sldChg chg="modSp mod">
        <pc:chgData name="Sarah Lechner" userId="194e6d4d-8a53-4c14-8c26-3f28435fb6ea" providerId="ADAL" clId="{53DB66BD-B73F-8346-9080-965A2FC062FF}" dt="2021-03-04T20:54:08.443" v="1" actId="20577"/>
        <pc:sldMkLst>
          <pc:docMk/>
          <pc:sldMk cId="3765911962" sldId="711"/>
        </pc:sldMkLst>
        <pc:graphicFrameChg chg="modGraphic">
          <ac:chgData name="Sarah Lechner" userId="194e6d4d-8a53-4c14-8c26-3f28435fb6ea" providerId="ADAL" clId="{53DB66BD-B73F-8346-9080-965A2FC062FF}" dt="2021-03-04T20:54:08.443" v="1" actId="20577"/>
          <ac:graphicFrameMkLst>
            <pc:docMk/>
            <pc:sldMk cId="3765911962" sldId="711"/>
            <ac:graphicFrameMk id="3" creationId="{9FAC7DEA-6FDF-8B47-A74B-327EFC03EB66}"/>
          </ac:graphicFrameMkLst>
        </pc:graphicFrameChg>
      </pc:sldChg>
      <pc:sldChg chg="modSp mod">
        <pc:chgData name="Sarah Lechner" userId="194e6d4d-8a53-4c14-8c26-3f28435fb6ea" providerId="ADAL" clId="{53DB66BD-B73F-8346-9080-965A2FC062FF}" dt="2021-03-04T20:55:25.195" v="7" actId="313"/>
        <pc:sldMkLst>
          <pc:docMk/>
          <pc:sldMk cId="3594359187" sldId="719"/>
        </pc:sldMkLst>
        <pc:graphicFrameChg chg="modGraphic">
          <ac:chgData name="Sarah Lechner" userId="194e6d4d-8a53-4c14-8c26-3f28435fb6ea" providerId="ADAL" clId="{53DB66BD-B73F-8346-9080-965A2FC062FF}" dt="2021-03-04T20:55:25.195" v="7" actId="313"/>
          <ac:graphicFrameMkLst>
            <pc:docMk/>
            <pc:sldMk cId="3594359187" sldId="719"/>
            <ac:graphicFrameMk id="3" creationId="{9FAC7DEA-6FDF-8B47-A74B-327EFC03EB66}"/>
          </ac:graphicFrameMkLst>
        </pc:graphicFrameChg>
      </pc:sldChg>
    </pc:docChg>
  </pc:docChgLst>
  <pc:docChgLst>
    <pc:chgData name="Sarah Lechner" userId="194e6d4d-8a53-4c14-8c26-3f28435fb6ea" providerId="ADAL" clId="{22942A48-23B7-1243-86C5-DB07B7C6C0BF}"/>
    <pc:docChg chg="undo custSel addSld delSld modSld sldOrd">
      <pc:chgData name="Sarah Lechner" userId="194e6d4d-8a53-4c14-8c26-3f28435fb6ea" providerId="ADAL" clId="{22942A48-23B7-1243-86C5-DB07B7C6C0BF}" dt="2021-11-17T23:52:09.718" v="2176" actId="20577"/>
      <pc:docMkLst>
        <pc:docMk/>
      </pc:docMkLst>
      <pc:sldChg chg="modSp mod">
        <pc:chgData name="Sarah Lechner" userId="194e6d4d-8a53-4c14-8c26-3f28435fb6ea" providerId="ADAL" clId="{22942A48-23B7-1243-86C5-DB07B7C6C0BF}" dt="2021-11-16T20:38:20.451" v="12" actId="20577"/>
        <pc:sldMkLst>
          <pc:docMk/>
          <pc:sldMk cId="2259622573" sldId="256"/>
        </pc:sldMkLst>
        <pc:spChg chg="mod">
          <ac:chgData name="Sarah Lechner" userId="194e6d4d-8a53-4c14-8c26-3f28435fb6ea" providerId="ADAL" clId="{22942A48-23B7-1243-86C5-DB07B7C6C0BF}" dt="2021-11-16T20:38:20.451" v="12" actId="20577"/>
          <ac:spMkLst>
            <pc:docMk/>
            <pc:sldMk cId="2259622573" sldId="256"/>
            <ac:spMk id="3" creationId="{7C1A5431-6F69-DD4B-8702-ABFDE1719F57}"/>
          </ac:spMkLst>
        </pc:spChg>
      </pc:sldChg>
      <pc:sldChg chg="addSp delSp modSp mod">
        <pc:chgData name="Sarah Lechner" userId="194e6d4d-8a53-4c14-8c26-3f28435fb6ea" providerId="ADAL" clId="{22942A48-23B7-1243-86C5-DB07B7C6C0BF}" dt="2021-11-17T23:52:09.718" v="2176" actId="20577"/>
        <pc:sldMkLst>
          <pc:docMk/>
          <pc:sldMk cId="2935146805" sldId="278"/>
        </pc:sldMkLst>
        <pc:spChg chg="add mod">
          <ac:chgData name="Sarah Lechner" userId="194e6d4d-8a53-4c14-8c26-3f28435fb6ea" providerId="ADAL" clId="{22942A48-23B7-1243-86C5-DB07B7C6C0BF}" dt="2021-11-16T22:00:33.157" v="1526" actId="207"/>
          <ac:spMkLst>
            <pc:docMk/>
            <pc:sldMk cId="2935146805" sldId="278"/>
            <ac:spMk id="3" creationId="{93B5CF20-A2E9-8A40-92B8-6B0A2874F44B}"/>
          </ac:spMkLst>
        </pc:spChg>
        <pc:spChg chg="mod">
          <ac:chgData name="Sarah Lechner" userId="194e6d4d-8a53-4c14-8c26-3f28435fb6ea" providerId="ADAL" clId="{22942A48-23B7-1243-86C5-DB07B7C6C0BF}" dt="2021-11-16T22:00:03.296" v="1495" actId="14100"/>
          <ac:spMkLst>
            <pc:docMk/>
            <pc:sldMk cId="2935146805" sldId="278"/>
            <ac:spMk id="5" creationId="{EB02C575-F30A-6244-85E7-6DC3BDBBF592}"/>
          </ac:spMkLst>
        </pc:spChg>
        <pc:spChg chg="del mod">
          <ac:chgData name="Sarah Lechner" userId="194e6d4d-8a53-4c14-8c26-3f28435fb6ea" providerId="ADAL" clId="{22942A48-23B7-1243-86C5-DB07B7C6C0BF}" dt="2021-11-16T21:59:40.137" v="1448" actId="478"/>
          <ac:spMkLst>
            <pc:docMk/>
            <pc:sldMk cId="2935146805" sldId="278"/>
            <ac:spMk id="15" creationId="{5E273CD9-0504-3443-9207-8093A752C0A0}"/>
          </ac:spMkLst>
        </pc:spChg>
        <pc:spChg chg="mod">
          <ac:chgData name="Sarah Lechner" userId="194e6d4d-8a53-4c14-8c26-3f28435fb6ea" providerId="ADAL" clId="{22942A48-23B7-1243-86C5-DB07B7C6C0BF}" dt="2021-11-17T23:52:04.694" v="2171" actId="20577"/>
          <ac:spMkLst>
            <pc:docMk/>
            <pc:sldMk cId="2935146805" sldId="278"/>
            <ac:spMk id="20" creationId="{2F83293E-8605-7449-9FA4-4AD574CD78F7}"/>
          </ac:spMkLst>
        </pc:spChg>
        <pc:spChg chg="mod">
          <ac:chgData name="Sarah Lechner" userId="194e6d4d-8a53-4c14-8c26-3f28435fb6ea" providerId="ADAL" clId="{22942A48-23B7-1243-86C5-DB07B7C6C0BF}" dt="2021-11-17T23:52:09.718" v="2176" actId="20577"/>
          <ac:spMkLst>
            <pc:docMk/>
            <pc:sldMk cId="2935146805" sldId="278"/>
            <ac:spMk id="21" creationId="{3DDDCBD4-F015-914F-BB7E-8F85C86B2BFA}"/>
          </ac:spMkLst>
        </pc:spChg>
        <pc:spChg chg="del">
          <ac:chgData name="Sarah Lechner" userId="194e6d4d-8a53-4c14-8c26-3f28435fb6ea" providerId="ADAL" clId="{22942A48-23B7-1243-86C5-DB07B7C6C0BF}" dt="2021-11-16T21:59:43.956" v="1450" actId="478"/>
          <ac:spMkLst>
            <pc:docMk/>
            <pc:sldMk cId="2935146805" sldId="278"/>
            <ac:spMk id="22" creationId="{39068342-A58A-5647-B641-8DBC7C4B36B4}"/>
          </ac:spMkLst>
        </pc:spChg>
        <pc:picChg chg="del">
          <ac:chgData name="Sarah Lechner" userId="194e6d4d-8a53-4c14-8c26-3f28435fb6ea" providerId="ADAL" clId="{22942A48-23B7-1243-86C5-DB07B7C6C0BF}" dt="2021-11-16T21:59:42.047" v="1449" actId="478"/>
          <ac:picMkLst>
            <pc:docMk/>
            <pc:sldMk cId="2935146805" sldId="278"/>
            <ac:picMk id="16" creationId="{FFE4188B-A4AD-A04F-8734-28C4AE3C4907}"/>
          </ac:picMkLst>
        </pc:picChg>
        <pc:picChg chg="del">
          <ac:chgData name="Sarah Lechner" userId="194e6d4d-8a53-4c14-8c26-3f28435fb6ea" providerId="ADAL" clId="{22942A48-23B7-1243-86C5-DB07B7C6C0BF}" dt="2021-11-16T21:59:37.845" v="1446" actId="478"/>
          <ac:picMkLst>
            <pc:docMk/>
            <pc:sldMk cId="2935146805" sldId="278"/>
            <ac:picMk id="1026" creationId="{91BF34D7-1BBB-4EE0-B66A-5BB6A6BAC57C}"/>
          </ac:picMkLst>
        </pc:picChg>
      </pc:sldChg>
      <pc:sldChg chg="addSp modSp mod">
        <pc:chgData name="Sarah Lechner" userId="194e6d4d-8a53-4c14-8c26-3f28435fb6ea" providerId="ADAL" clId="{22942A48-23B7-1243-86C5-DB07B7C6C0BF}" dt="2021-11-16T22:01:23.824" v="1598" actId="207"/>
        <pc:sldMkLst>
          <pc:docMk/>
          <pc:sldMk cId="1099735681" sldId="310"/>
        </pc:sldMkLst>
        <pc:spChg chg="add mod">
          <ac:chgData name="Sarah Lechner" userId="194e6d4d-8a53-4c14-8c26-3f28435fb6ea" providerId="ADAL" clId="{22942A48-23B7-1243-86C5-DB07B7C6C0BF}" dt="2021-11-16T22:01:08.491" v="1557" actId="207"/>
          <ac:spMkLst>
            <pc:docMk/>
            <pc:sldMk cId="1099735681" sldId="310"/>
            <ac:spMk id="2" creationId="{6965A1FF-A706-5340-8D1E-704BFBC1B086}"/>
          </ac:spMkLst>
        </pc:spChg>
        <pc:spChg chg="add mod">
          <ac:chgData name="Sarah Lechner" userId="194e6d4d-8a53-4c14-8c26-3f28435fb6ea" providerId="ADAL" clId="{22942A48-23B7-1243-86C5-DB07B7C6C0BF}" dt="2021-11-16T22:01:23.824" v="1598" actId="207"/>
          <ac:spMkLst>
            <pc:docMk/>
            <pc:sldMk cId="1099735681" sldId="310"/>
            <ac:spMk id="3" creationId="{1C56F67A-FFEB-AB4A-8006-2DC1AB7B549B}"/>
          </ac:spMkLst>
        </pc:spChg>
      </pc:sldChg>
      <pc:sldChg chg="del">
        <pc:chgData name="Sarah Lechner" userId="194e6d4d-8a53-4c14-8c26-3f28435fb6ea" providerId="ADAL" clId="{22942A48-23B7-1243-86C5-DB07B7C6C0BF}" dt="2021-11-16T21:00:17.497" v="1171" actId="2696"/>
        <pc:sldMkLst>
          <pc:docMk/>
          <pc:sldMk cId="241249497" sldId="311"/>
        </pc:sldMkLst>
      </pc:sldChg>
      <pc:sldChg chg="del">
        <pc:chgData name="Sarah Lechner" userId="194e6d4d-8a53-4c14-8c26-3f28435fb6ea" providerId="ADAL" clId="{22942A48-23B7-1243-86C5-DB07B7C6C0BF}" dt="2021-11-16T21:27:50.337" v="1232" actId="2696"/>
        <pc:sldMkLst>
          <pc:docMk/>
          <pc:sldMk cId="1403988007" sldId="364"/>
        </pc:sldMkLst>
      </pc:sldChg>
      <pc:sldChg chg="del">
        <pc:chgData name="Sarah Lechner" userId="194e6d4d-8a53-4c14-8c26-3f28435fb6ea" providerId="ADAL" clId="{22942A48-23B7-1243-86C5-DB07B7C6C0BF}" dt="2021-11-16T21:00:10.507" v="1169" actId="2696"/>
        <pc:sldMkLst>
          <pc:docMk/>
          <pc:sldMk cId="3765911962" sldId="711"/>
        </pc:sldMkLst>
      </pc:sldChg>
      <pc:sldChg chg="del">
        <pc:chgData name="Sarah Lechner" userId="194e6d4d-8a53-4c14-8c26-3f28435fb6ea" providerId="ADAL" clId="{22942A48-23B7-1243-86C5-DB07B7C6C0BF}" dt="2021-11-16T21:00:22.648" v="1172" actId="2696"/>
        <pc:sldMkLst>
          <pc:docMk/>
          <pc:sldMk cId="3594359187" sldId="719"/>
        </pc:sldMkLst>
      </pc:sldChg>
      <pc:sldChg chg="del">
        <pc:chgData name="Sarah Lechner" userId="194e6d4d-8a53-4c14-8c26-3f28435fb6ea" providerId="ADAL" clId="{22942A48-23B7-1243-86C5-DB07B7C6C0BF}" dt="2021-11-16T20:38:46.122" v="14" actId="2696"/>
        <pc:sldMkLst>
          <pc:docMk/>
          <pc:sldMk cId="3792949192" sldId="722"/>
        </pc:sldMkLst>
      </pc:sldChg>
      <pc:sldChg chg="modSp mod">
        <pc:chgData name="Sarah Lechner" userId="194e6d4d-8a53-4c14-8c26-3f28435fb6ea" providerId="ADAL" clId="{22942A48-23B7-1243-86C5-DB07B7C6C0BF}" dt="2021-11-16T20:54:22.741" v="516" actId="20577"/>
        <pc:sldMkLst>
          <pc:docMk/>
          <pc:sldMk cId="1751845868" sldId="723"/>
        </pc:sldMkLst>
        <pc:spChg chg="mod">
          <ac:chgData name="Sarah Lechner" userId="194e6d4d-8a53-4c14-8c26-3f28435fb6ea" providerId="ADAL" clId="{22942A48-23B7-1243-86C5-DB07B7C6C0BF}" dt="2021-11-16T20:54:22.741" v="516" actId="20577"/>
          <ac:spMkLst>
            <pc:docMk/>
            <pc:sldMk cId="1751845868" sldId="723"/>
            <ac:spMk id="2" creationId="{580A982B-9090-3A47-9DFD-5445A85D42D3}"/>
          </ac:spMkLst>
        </pc:spChg>
      </pc:sldChg>
      <pc:sldChg chg="del">
        <pc:chgData name="Sarah Lechner" userId="194e6d4d-8a53-4c14-8c26-3f28435fb6ea" providerId="ADAL" clId="{22942A48-23B7-1243-86C5-DB07B7C6C0BF}" dt="2021-11-16T21:00:15.116" v="1170" actId="2696"/>
        <pc:sldMkLst>
          <pc:docMk/>
          <pc:sldMk cId="2062088956" sldId="725"/>
        </pc:sldMkLst>
      </pc:sldChg>
      <pc:sldChg chg="modSp mod">
        <pc:chgData name="Sarah Lechner" userId="194e6d4d-8a53-4c14-8c26-3f28435fb6ea" providerId="ADAL" clId="{22942A48-23B7-1243-86C5-DB07B7C6C0BF}" dt="2021-11-16T20:38:57.536" v="35" actId="27636"/>
        <pc:sldMkLst>
          <pc:docMk/>
          <pc:sldMk cId="2084025104" sldId="726"/>
        </pc:sldMkLst>
        <pc:spChg chg="mod">
          <ac:chgData name="Sarah Lechner" userId="194e6d4d-8a53-4c14-8c26-3f28435fb6ea" providerId="ADAL" clId="{22942A48-23B7-1243-86C5-DB07B7C6C0BF}" dt="2021-11-16T20:38:57.536" v="35" actId="27636"/>
          <ac:spMkLst>
            <pc:docMk/>
            <pc:sldMk cId="2084025104" sldId="726"/>
            <ac:spMk id="2" creationId="{580A982B-9090-3A47-9DFD-5445A85D42D3}"/>
          </ac:spMkLst>
        </pc:spChg>
      </pc:sldChg>
      <pc:sldChg chg="del">
        <pc:chgData name="Sarah Lechner" userId="194e6d4d-8a53-4c14-8c26-3f28435fb6ea" providerId="ADAL" clId="{22942A48-23B7-1243-86C5-DB07B7C6C0BF}" dt="2021-11-16T20:38:35.207" v="13" actId="2696"/>
        <pc:sldMkLst>
          <pc:docMk/>
          <pc:sldMk cId="826471709" sldId="727"/>
        </pc:sldMkLst>
      </pc:sldChg>
      <pc:sldChg chg="modNotesTx">
        <pc:chgData name="Sarah Lechner" userId="194e6d4d-8a53-4c14-8c26-3f28435fb6ea" providerId="ADAL" clId="{22942A48-23B7-1243-86C5-DB07B7C6C0BF}" dt="2021-11-16T21:45:38.166" v="1255" actId="20577"/>
        <pc:sldMkLst>
          <pc:docMk/>
          <pc:sldMk cId="169796603" sldId="729"/>
        </pc:sldMkLst>
      </pc:sldChg>
      <pc:sldChg chg="del">
        <pc:chgData name="Sarah Lechner" userId="194e6d4d-8a53-4c14-8c26-3f28435fb6ea" providerId="ADAL" clId="{22942A48-23B7-1243-86C5-DB07B7C6C0BF}" dt="2021-11-16T21:00:28.901" v="1174" actId="2696"/>
        <pc:sldMkLst>
          <pc:docMk/>
          <pc:sldMk cId="1984986941" sldId="735"/>
        </pc:sldMkLst>
      </pc:sldChg>
      <pc:sldChg chg="modSp del mod ord">
        <pc:chgData name="Sarah Lechner" userId="194e6d4d-8a53-4c14-8c26-3f28435fb6ea" providerId="ADAL" clId="{22942A48-23B7-1243-86C5-DB07B7C6C0BF}" dt="2021-11-16T21:21:37.425" v="1176" actId="2696"/>
        <pc:sldMkLst>
          <pc:docMk/>
          <pc:sldMk cId="1449265089" sldId="736"/>
        </pc:sldMkLst>
        <pc:spChg chg="mod">
          <ac:chgData name="Sarah Lechner" userId="194e6d4d-8a53-4c14-8c26-3f28435fb6ea" providerId="ADAL" clId="{22942A48-23B7-1243-86C5-DB07B7C6C0BF}" dt="2021-11-16T20:47:43.725" v="73" actId="20577"/>
          <ac:spMkLst>
            <pc:docMk/>
            <pc:sldMk cId="1449265089" sldId="736"/>
            <ac:spMk id="2" creationId="{580A982B-9090-3A47-9DFD-5445A85D42D3}"/>
          </ac:spMkLst>
        </pc:spChg>
      </pc:sldChg>
      <pc:sldChg chg="modSp mod ord">
        <pc:chgData name="Sarah Lechner" userId="194e6d4d-8a53-4c14-8c26-3f28435fb6ea" providerId="ADAL" clId="{22942A48-23B7-1243-86C5-DB07B7C6C0BF}" dt="2021-11-17T00:24:37.890" v="1937" actId="2710"/>
        <pc:sldMkLst>
          <pc:docMk/>
          <pc:sldMk cId="1062485503" sldId="737"/>
        </pc:sldMkLst>
        <pc:spChg chg="mod">
          <ac:chgData name="Sarah Lechner" userId="194e6d4d-8a53-4c14-8c26-3f28435fb6ea" providerId="ADAL" clId="{22942A48-23B7-1243-86C5-DB07B7C6C0BF}" dt="2021-11-17T00:24:37.890" v="1937" actId="2710"/>
          <ac:spMkLst>
            <pc:docMk/>
            <pc:sldMk cId="1062485503" sldId="737"/>
            <ac:spMk id="4" creationId="{0DB5F516-495C-3546-865C-769C89FE04D4}"/>
          </ac:spMkLst>
        </pc:spChg>
        <pc:spChg chg="mod">
          <ac:chgData name="Sarah Lechner" userId="194e6d4d-8a53-4c14-8c26-3f28435fb6ea" providerId="ADAL" clId="{22942A48-23B7-1243-86C5-DB07B7C6C0BF}" dt="2021-11-16T20:48:48.428" v="94" actId="20577"/>
          <ac:spMkLst>
            <pc:docMk/>
            <pc:sldMk cId="1062485503" sldId="737"/>
            <ac:spMk id="5" creationId="{B339C1C4-A551-484E-B6F3-0B97B1B8E59C}"/>
          </ac:spMkLst>
        </pc:spChg>
      </pc:sldChg>
      <pc:sldChg chg="del">
        <pc:chgData name="Sarah Lechner" userId="194e6d4d-8a53-4c14-8c26-3f28435fb6ea" providerId="ADAL" clId="{22942A48-23B7-1243-86C5-DB07B7C6C0BF}" dt="2021-11-16T21:00:25.122" v="1173" actId="2696"/>
        <pc:sldMkLst>
          <pc:docMk/>
          <pc:sldMk cId="1225949672" sldId="738"/>
        </pc:sldMkLst>
      </pc:sldChg>
      <pc:sldChg chg="del">
        <pc:chgData name="Sarah Lechner" userId="194e6d4d-8a53-4c14-8c26-3f28435fb6ea" providerId="ADAL" clId="{22942A48-23B7-1243-86C5-DB07B7C6C0BF}" dt="2021-11-16T21:00:29.703" v="1175" actId="2696"/>
        <pc:sldMkLst>
          <pc:docMk/>
          <pc:sldMk cId="1290435006" sldId="739"/>
        </pc:sldMkLst>
      </pc:sldChg>
      <pc:sldChg chg="modSp mod modNotesTx">
        <pc:chgData name="Sarah Lechner" userId="194e6d4d-8a53-4c14-8c26-3f28435fb6ea" providerId="ADAL" clId="{22942A48-23B7-1243-86C5-DB07B7C6C0BF}" dt="2021-11-16T22:39:56.334" v="1918" actId="20577"/>
        <pc:sldMkLst>
          <pc:docMk/>
          <pc:sldMk cId="2328383173" sldId="740"/>
        </pc:sldMkLst>
        <pc:spChg chg="mod">
          <ac:chgData name="Sarah Lechner" userId="194e6d4d-8a53-4c14-8c26-3f28435fb6ea" providerId="ADAL" clId="{22942A48-23B7-1243-86C5-DB07B7C6C0BF}" dt="2021-11-16T21:46:22.916" v="1283" actId="313"/>
          <ac:spMkLst>
            <pc:docMk/>
            <pc:sldMk cId="2328383173" sldId="740"/>
            <ac:spMk id="2" creationId="{03747B2E-892A-B94E-B41D-5A14811D02B8}"/>
          </ac:spMkLst>
        </pc:spChg>
        <pc:spChg chg="mod">
          <ac:chgData name="Sarah Lechner" userId="194e6d4d-8a53-4c14-8c26-3f28435fb6ea" providerId="ADAL" clId="{22942A48-23B7-1243-86C5-DB07B7C6C0BF}" dt="2021-11-16T22:39:56.334" v="1918" actId="20577"/>
          <ac:spMkLst>
            <pc:docMk/>
            <pc:sldMk cId="2328383173" sldId="740"/>
            <ac:spMk id="3" creationId="{F6815854-37AC-BA4E-B264-8934FFB4CBC4}"/>
          </ac:spMkLst>
        </pc:spChg>
      </pc:sldChg>
      <pc:sldChg chg="addSp delSp modSp new mod ord modClrScheme chgLayout modNotesTx">
        <pc:chgData name="Sarah Lechner" userId="194e6d4d-8a53-4c14-8c26-3f28435fb6ea" providerId="ADAL" clId="{22942A48-23B7-1243-86C5-DB07B7C6C0BF}" dt="2021-11-17T23:51:26.738" v="2160" actId="20577"/>
        <pc:sldMkLst>
          <pc:docMk/>
          <pc:sldMk cId="1708965675" sldId="742"/>
        </pc:sldMkLst>
        <pc:spChg chg="del mod ord">
          <ac:chgData name="Sarah Lechner" userId="194e6d4d-8a53-4c14-8c26-3f28435fb6ea" providerId="ADAL" clId="{22942A48-23B7-1243-86C5-DB07B7C6C0BF}" dt="2021-11-16T20:47:57.270" v="75" actId="700"/>
          <ac:spMkLst>
            <pc:docMk/>
            <pc:sldMk cId="1708965675" sldId="742"/>
            <ac:spMk id="2" creationId="{45113D57-E427-8249-B3E9-BE09ED1C2190}"/>
          </ac:spMkLst>
        </pc:spChg>
        <pc:spChg chg="add mod ord">
          <ac:chgData name="Sarah Lechner" userId="194e6d4d-8a53-4c14-8c26-3f28435fb6ea" providerId="ADAL" clId="{22942A48-23B7-1243-86C5-DB07B7C6C0BF}" dt="2021-11-16T21:58:30.167" v="1353" actId="1076"/>
          <ac:spMkLst>
            <pc:docMk/>
            <pc:sldMk cId="1708965675" sldId="742"/>
            <ac:spMk id="3" creationId="{F573CC50-4DFB-9A4D-BB0F-454B9012B4C3}"/>
          </ac:spMkLst>
        </pc:spChg>
        <pc:spChg chg="add mod ord">
          <ac:chgData name="Sarah Lechner" userId="194e6d4d-8a53-4c14-8c26-3f28435fb6ea" providerId="ADAL" clId="{22942A48-23B7-1243-86C5-DB07B7C6C0BF}" dt="2021-11-16T21:58:32.956" v="1354" actId="1076"/>
          <ac:spMkLst>
            <pc:docMk/>
            <pc:sldMk cId="1708965675" sldId="742"/>
            <ac:spMk id="4" creationId="{71FA8931-EB5D-7141-AA18-F48F997C91A0}"/>
          </ac:spMkLst>
        </pc:spChg>
        <pc:spChg chg="add del mod ord">
          <ac:chgData name="Sarah Lechner" userId="194e6d4d-8a53-4c14-8c26-3f28435fb6ea" providerId="ADAL" clId="{22942A48-23B7-1243-86C5-DB07B7C6C0BF}" dt="2021-11-16T21:44:48.860" v="1234" actId="700"/>
          <ac:spMkLst>
            <pc:docMk/>
            <pc:sldMk cId="1708965675" sldId="742"/>
            <ac:spMk id="5" creationId="{139E678A-F19F-554C-B63B-0E0FF3DBC0DC}"/>
          </ac:spMkLst>
        </pc:spChg>
        <pc:spChg chg="add del mod">
          <ac:chgData name="Sarah Lechner" userId="194e6d4d-8a53-4c14-8c26-3f28435fb6ea" providerId="ADAL" clId="{22942A48-23B7-1243-86C5-DB07B7C6C0BF}" dt="2021-11-16T21:45:01.646" v="1239"/>
          <ac:spMkLst>
            <pc:docMk/>
            <pc:sldMk cId="1708965675" sldId="742"/>
            <ac:spMk id="6" creationId="{C4ACC489-6013-704F-A37C-D066C12F94FC}"/>
          </ac:spMkLst>
        </pc:spChg>
        <pc:spChg chg="add mod">
          <ac:chgData name="Sarah Lechner" userId="194e6d4d-8a53-4c14-8c26-3f28435fb6ea" providerId="ADAL" clId="{22942A48-23B7-1243-86C5-DB07B7C6C0BF}" dt="2021-11-16T21:59:14.585" v="1445" actId="1076"/>
          <ac:spMkLst>
            <pc:docMk/>
            <pc:sldMk cId="1708965675" sldId="742"/>
            <ac:spMk id="7" creationId="{1419FEB4-3B6F-EA4B-9C8C-38E4517A3B66}"/>
          </ac:spMkLst>
        </pc:spChg>
        <pc:spChg chg="mod">
          <ac:chgData name="Sarah Lechner" userId="194e6d4d-8a53-4c14-8c26-3f28435fb6ea" providerId="ADAL" clId="{22942A48-23B7-1243-86C5-DB07B7C6C0BF}" dt="2021-11-17T23:49:54.677" v="1941" actId="20577"/>
          <ac:spMkLst>
            <pc:docMk/>
            <pc:sldMk cId="1708965675" sldId="742"/>
            <ac:spMk id="15" creationId="{F535287A-94A4-7542-BE46-A284A1EE2AE4}"/>
          </ac:spMkLst>
        </pc:spChg>
      </pc:sldChg>
      <pc:sldChg chg="addSp delSp modSp new mod modClrScheme chgLayout">
        <pc:chgData name="Sarah Lechner" userId="194e6d4d-8a53-4c14-8c26-3f28435fb6ea" providerId="ADAL" clId="{22942A48-23B7-1243-86C5-DB07B7C6C0BF}" dt="2021-11-16T21:45:56.895" v="1259" actId="13926"/>
        <pc:sldMkLst>
          <pc:docMk/>
          <pc:sldMk cId="4282499299" sldId="743"/>
        </pc:sldMkLst>
        <pc:spChg chg="del">
          <ac:chgData name="Sarah Lechner" userId="194e6d4d-8a53-4c14-8c26-3f28435fb6ea" providerId="ADAL" clId="{22942A48-23B7-1243-86C5-DB07B7C6C0BF}" dt="2021-11-16T20:54:30.349" v="518" actId="700"/>
          <ac:spMkLst>
            <pc:docMk/>
            <pc:sldMk cId="4282499299" sldId="743"/>
            <ac:spMk id="2" creationId="{7AA96DB9-19D3-0843-BA3E-4E8555A1E70B}"/>
          </ac:spMkLst>
        </pc:spChg>
        <pc:spChg chg="add mod">
          <ac:chgData name="Sarah Lechner" userId="194e6d4d-8a53-4c14-8c26-3f28435fb6ea" providerId="ADAL" clId="{22942A48-23B7-1243-86C5-DB07B7C6C0BF}" dt="2021-11-16T21:45:56.895" v="1259" actId="13926"/>
          <ac:spMkLst>
            <pc:docMk/>
            <pc:sldMk cId="4282499299" sldId="743"/>
            <ac:spMk id="3" creationId="{BEBBEA5E-7C50-3146-AEA5-F9C1B020C5F5}"/>
          </ac:spMkLst>
        </pc:spChg>
      </pc:sldChg>
      <pc:sldChg chg="modSp new mod">
        <pc:chgData name="Sarah Lechner" userId="194e6d4d-8a53-4c14-8c26-3f28435fb6ea" providerId="ADAL" clId="{22942A48-23B7-1243-86C5-DB07B7C6C0BF}" dt="2021-11-16T22:40:19.071" v="1919" actId="12"/>
        <pc:sldMkLst>
          <pc:docMk/>
          <pc:sldMk cId="1476245933" sldId="744"/>
        </pc:sldMkLst>
        <pc:spChg chg="mod">
          <ac:chgData name="Sarah Lechner" userId="194e6d4d-8a53-4c14-8c26-3f28435fb6ea" providerId="ADAL" clId="{22942A48-23B7-1243-86C5-DB07B7C6C0BF}" dt="2021-11-16T22:09:58.831" v="1626" actId="20577"/>
          <ac:spMkLst>
            <pc:docMk/>
            <pc:sldMk cId="1476245933" sldId="744"/>
            <ac:spMk id="2" creationId="{92C94DAC-C265-B443-B11B-CF424E490535}"/>
          </ac:spMkLst>
        </pc:spChg>
        <pc:spChg chg="mod">
          <ac:chgData name="Sarah Lechner" userId="194e6d4d-8a53-4c14-8c26-3f28435fb6ea" providerId="ADAL" clId="{22942A48-23B7-1243-86C5-DB07B7C6C0BF}" dt="2021-11-16T22:40:19.071" v="1919" actId="12"/>
          <ac:spMkLst>
            <pc:docMk/>
            <pc:sldMk cId="1476245933" sldId="744"/>
            <ac:spMk id="3" creationId="{F1C29933-351A-3445-BBFD-D126806FDD80}"/>
          </ac:spMkLst>
        </pc:spChg>
      </pc:sldChg>
      <pc:sldMasterChg chg="delSldLayout">
        <pc:chgData name="Sarah Lechner" userId="194e6d4d-8a53-4c14-8c26-3f28435fb6ea" providerId="ADAL" clId="{22942A48-23B7-1243-86C5-DB07B7C6C0BF}" dt="2021-11-16T21:27:50.337" v="1232" actId="2696"/>
        <pc:sldMasterMkLst>
          <pc:docMk/>
          <pc:sldMasterMk cId="1880195879" sldId="2147483648"/>
        </pc:sldMasterMkLst>
        <pc:sldLayoutChg chg="del">
          <pc:chgData name="Sarah Lechner" userId="194e6d4d-8a53-4c14-8c26-3f28435fb6ea" providerId="ADAL" clId="{22942A48-23B7-1243-86C5-DB07B7C6C0BF}" dt="2021-11-16T21:27:50.337" v="1232" actId="2696"/>
          <pc:sldLayoutMkLst>
            <pc:docMk/>
            <pc:sldMasterMk cId="1880195879" sldId="2147483648"/>
            <pc:sldLayoutMk cId="2291186713" sldId="2147483691"/>
          </pc:sldLayoutMkLst>
        </pc:sldLayoutChg>
      </pc:sldMasterChg>
    </pc:docChg>
  </pc:docChgLst>
  <pc:docChgLst>
    <pc:chgData name="Yahya Haqiqi" userId="1d4b0a9b-20ea-4f40-b9d1-d4382c4a19f5" providerId="ADAL" clId="{EAF48D5F-D455-487F-802F-D7288FFD909D}"/>
    <pc:docChg chg="undo redo custSel addSld delSld modSld sldOrd modMainMaster">
      <pc:chgData name="Yahya Haqiqi" userId="1d4b0a9b-20ea-4f40-b9d1-d4382c4a19f5" providerId="ADAL" clId="{EAF48D5F-D455-487F-802F-D7288FFD909D}" dt="2021-02-22T07:08:01.327" v="2263" actId="20577"/>
      <pc:docMkLst>
        <pc:docMk/>
      </pc:docMkLst>
      <pc:sldChg chg="modSp mod">
        <pc:chgData name="Yahya Haqiqi" userId="1d4b0a9b-20ea-4f40-b9d1-d4382c4a19f5" providerId="ADAL" clId="{EAF48D5F-D455-487F-802F-D7288FFD909D}" dt="2021-02-22T04:53:09.460" v="1120" actId="20577"/>
        <pc:sldMkLst>
          <pc:docMk/>
          <pc:sldMk cId="2259622573" sldId="256"/>
        </pc:sldMkLst>
        <pc:spChg chg="mod">
          <ac:chgData name="Yahya Haqiqi" userId="1d4b0a9b-20ea-4f40-b9d1-d4382c4a19f5" providerId="ADAL" clId="{EAF48D5F-D455-487F-802F-D7288FFD909D}" dt="2021-02-22T04:53:09.460" v="1120" actId="20577"/>
          <ac:spMkLst>
            <pc:docMk/>
            <pc:sldMk cId="2259622573" sldId="256"/>
            <ac:spMk id="2" creationId="{3C3BD7C7-10CC-3A49-81D2-5E8559217126}"/>
          </ac:spMkLst>
        </pc:spChg>
        <pc:spChg chg="mod">
          <ac:chgData name="Yahya Haqiqi" userId="1d4b0a9b-20ea-4f40-b9d1-d4382c4a19f5" providerId="ADAL" clId="{EAF48D5F-D455-487F-802F-D7288FFD909D}" dt="2021-02-22T03:05:40.337" v="39" actId="20577"/>
          <ac:spMkLst>
            <pc:docMk/>
            <pc:sldMk cId="2259622573" sldId="256"/>
            <ac:spMk id="3" creationId="{7C1A5431-6F69-DD4B-8702-ABFDE1719F57}"/>
          </ac:spMkLst>
        </pc:spChg>
      </pc:sldChg>
      <pc:sldChg chg="addSp delSp modSp mod">
        <pc:chgData name="Yahya Haqiqi" userId="1d4b0a9b-20ea-4f40-b9d1-d4382c4a19f5" providerId="ADAL" clId="{EAF48D5F-D455-487F-802F-D7288FFD909D}" dt="2021-02-22T03:33:16.394" v="807" actId="20577"/>
        <pc:sldMkLst>
          <pc:docMk/>
          <pc:sldMk cId="2935146805" sldId="278"/>
        </pc:sldMkLst>
        <pc:spChg chg="mod">
          <ac:chgData name="Yahya Haqiqi" userId="1d4b0a9b-20ea-4f40-b9d1-d4382c4a19f5" providerId="ADAL" clId="{EAF48D5F-D455-487F-802F-D7288FFD909D}" dt="2021-02-22T03:33:13.803" v="805" actId="20577"/>
          <ac:spMkLst>
            <pc:docMk/>
            <pc:sldMk cId="2935146805" sldId="278"/>
            <ac:spMk id="15" creationId="{5E273CD9-0504-3443-9207-8093A752C0A0}"/>
          </ac:spMkLst>
        </pc:spChg>
        <pc:spChg chg="mod">
          <ac:chgData name="Yahya Haqiqi" userId="1d4b0a9b-20ea-4f40-b9d1-d4382c4a19f5" providerId="ADAL" clId="{EAF48D5F-D455-487F-802F-D7288FFD909D}" dt="2021-02-22T03:33:09.015" v="804" actId="20577"/>
          <ac:spMkLst>
            <pc:docMk/>
            <pc:sldMk cId="2935146805" sldId="278"/>
            <ac:spMk id="20" creationId="{2F83293E-8605-7449-9FA4-4AD574CD78F7}"/>
          </ac:spMkLst>
        </pc:spChg>
        <pc:spChg chg="mod">
          <ac:chgData name="Yahya Haqiqi" userId="1d4b0a9b-20ea-4f40-b9d1-d4382c4a19f5" providerId="ADAL" clId="{EAF48D5F-D455-487F-802F-D7288FFD909D}" dt="2021-02-22T03:33:15.505" v="806" actId="20577"/>
          <ac:spMkLst>
            <pc:docMk/>
            <pc:sldMk cId="2935146805" sldId="278"/>
            <ac:spMk id="21" creationId="{3DDDCBD4-F015-914F-BB7E-8F85C86B2BFA}"/>
          </ac:spMkLst>
        </pc:spChg>
        <pc:spChg chg="mod">
          <ac:chgData name="Yahya Haqiqi" userId="1d4b0a9b-20ea-4f40-b9d1-d4382c4a19f5" providerId="ADAL" clId="{EAF48D5F-D455-487F-802F-D7288FFD909D}" dt="2021-02-22T03:33:16.394" v="807" actId="20577"/>
          <ac:spMkLst>
            <pc:docMk/>
            <pc:sldMk cId="2935146805" sldId="278"/>
            <ac:spMk id="22" creationId="{39068342-A58A-5647-B641-8DBC7C4B36B4}"/>
          </ac:spMkLst>
        </pc:spChg>
        <pc:picChg chg="del mod">
          <ac:chgData name="Yahya Haqiqi" userId="1d4b0a9b-20ea-4f40-b9d1-d4382c4a19f5" providerId="ADAL" clId="{EAF48D5F-D455-487F-802F-D7288FFD909D}" dt="2021-02-22T03:22:19.935" v="302" actId="478"/>
          <ac:picMkLst>
            <pc:docMk/>
            <pc:sldMk cId="2935146805" sldId="278"/>
            <ac:picMk id="4" creationId="{545104F4-8859-1545-B2F9-19B94870210A}"/>
          </ac:picMkLst>
        </pc:picChg>
        <pc:picChg chg="del mod">
          <ac:chgData name="Yahya Haqiqi" userId="1d4b0a9b-20ea-4f40-b9d1-d4382c4a19f5" providerId="ADAL" clId="{EAF48D5F-D455-487F-802F-D7288FFD909D}" dt="2021-02-22T03:21:20.958" v="293" actId="478"/>
          <ac:picMkLst>
            <pc:docMk/>
            <pc:sldMk cId="2935146805" sldId="278"/>
            <ac:picMk id="8" creationId="{644B4043-96D0-F44C-AF78-1DD86DDB9AFE}"/>
          </ac:picMkLst>
        </pc:picChg>
        <pc:picChg chg="add mod">
          <ac:chgData name="Yahya Haqiqi" userId="1d4b0a9b-20ea-4f40-b9d1-d4382c4a19f5" providerId="ADAL" clId="{EAF48D5F-D455-487F-802F-D7288FFD909D}" dt="2021-02-22T03:21:18.087" v="292" actId="167"/>
          <ac:picMkLst>
            <pc:docMk/>
            <pc:sldMk cId="2935146805" sldId="278"/>
            <ac:picMk id="1026" creationId="{91BF34D7-1BBB-4EE0-B66A-5BB6A6BAC57C}"/>
          </ac:picMkLst>
        </pc:picChg>
        <pc:picChg chg="add del mod">
          <ac:chgData name="Yahya Haqiqi" userId="1d4b0a9b-20ea-4f40-b9d1-d4382c4a19f5" providerId="ADAL" clId="{EAF48D5F-D455-487F-802F-D7288FFD909D}" dt="2021-02-22T03:22:17.599" v="301" actId="478"/>
          <ac:picMkLst>
            <pc:docMk/>
            <pc:sldMk cId="2935146805" sldId="278"/>
            <ac:picMk id="1028" creationId="{E83DB039-1048-4A1A-8928-2B09503BDFD3}"/>
          </ac:picMkLst>
        </pc:picChg>
      </pc:sldChg>
      <pc:sldChg chg="modSp mod">
        <pc:chgData name="Yahya Haqiqi" userId="1d4b0a9b-20ea-4f40-b9d1-d4382c4a19f5" providerId="ADAL" clId="{EAF48D5F-D455-487F-802F-D7288FFD909D}" dt="2021-02-22T03:32:21.384" v="771" actId="20577"/>
        <pc:sldMkLst>
          <pc:docMk/>
          <pc:sldMk cId="979018434" sldId="701"/>
        </pc:sldMkLst>
        <pc:spChg chg="mod">
          <ac:chgData name="Yahya Haqiqi" userId="1d4b0a9b-20ea-4f40-b9d1-d4382c4a19f5" providerId="ADAL" clId="{EAF48D5F-D455-487F-802F-D7288FFD909D}" dt="2021-02-22T03:29:47.467" v="534" actId="20577"/>
          <ac:spMkLst>
            <pc:docMk/>
            <pc:sldMk cId="979018434" sldId="701"/>
            <ac:spMk id="3" creationId="{CEE9C123-591E-564E-A8A2-A344A4DC5659}"/>
          </ac:spMkLst>
        </pc:spChg>
        <pc:spChg chg="mod">
          <ac:chgData name="Yahya Haqiqi" userId="1d4b0a9b-20ea-4f40-b9d1-d4382c4a19f5" providerId="ADAL" clId="{EAF48D5F-D455-487F-802F-D7288FFD909D}" dt="2021-02-22T03:32:11.299" v="735" actId="20577"/>
          <ac:spMkLst>
            <pc:docMk/>
            <pc:sldMk cId="979018434" sldId="701"/>
            <ac:spMk id="17" creationId="{8063E4F6-D04A-0546-B935-6951D822929C}"/>
          </ac:spMkLst>
        </pc:spChg>
        <pc:spChg chg="mod">
          <ac:chgData name="Yahya Haqiqi" userId="1d4b0a9b-20ea-4f40-b9d1-d4382c4a19f5" providerId="ADAL" clId="{EAF48D5F-D455-487F-802F-D7288FFD909D}" dt="2021-02-22T03:32:21.384" v="771" actId="20577"/>
          <ac:spMkLst>
            <pc:docMk/>
            <pc:sldMk cId="979018434" sldId="701"/>
            <ac:spMk id="18" creationId="{AF2067BA-E464-F54B-8B70-C7636899199D}"/>
          </ac:spMkLst>
        </pc:spChg>
        <pc:grpChg chg="mod">
          <ac:chgData name="Yahya Haqiqi" userId="1d4b0a9b-20ea-4f40-b9d1-d4382c4a19f5" providerId="ADAL" clId="{EAF48D5F-D455-487F-802F-D7288FFD909D}" dt="2021-02-22T03:28:06.758" v="507" actId="1076"/>
          <ac:grpSpMkLst>
            <pc:docMk/>
            <pc:sldMk cId="979018434" sldId="701"/>
            <ac:grpSpMk id="4" creationId="{AC5F293F-C2A8-E542-8F71-6F40C30D421E}"/>
          </ac:grpSpMkLst>
        </pc:grpChg>
      </pc:sldChg>
      <pc:sldChg chg="modSp mod modNotesTx">
        <pc:chgData name="Yahya Haqiqi" userId="1d4b0a9b-20ea-4f40-b9d1-d4382c4a19f5" providerId="ADAL" clId="{EAF48D5F-D455-487F-802F-D7288FFD909D}" dt="2021-02-22T03:39:34.280" v="914"/>
        <pc:sldMkLst>
          <pc:docMk/>
          <pc:sldMk cId="3765911962" sldId="711"/>
        </pc:sldMkLst>
        <pc:graphicFrameChg chg="modGraphic">
          <ac:chgData name="Yahya Haqiqi" userId="1d4b0a9b-20ea-4f40-b9d1-d4382c4a19f5" providerId="ADAL" clId="{EAF48D5F-D455-487F-802F-D7288FFD909D}" dt="2021-02-22T03:36:48.361" v="817" actId="20577"/>
          <ac:graphicFrameMkLst>
            <pc:docMk/>
            <pc:sldMk cId="3765911962" sldId="711"/>
            <ac:graphicFrameMk id="3" creationId="{9FAC7DEA-6FDF-8B47-A74B-327EFC03EB66}"/>
          </ac:graphicFrameMkLst>
        </pc:graphicFrameChg>
      </pc:sldChg>
      <pc:sldChg chg="modSp mod modNotesTx">
        <pc:chgData name="Yahya Haqiqi" userId="1d4b0a9b-20ea-4f40-b9d1-d4382c4a19f5" providerId="ADAL" clId="{EAF48D5F-D455-487F-802F-D7288FFD909D}" dt="2021-02-22T03:39:50.177" v="915" actId="20577"/>
        <pc:sldMkLst>
          <pc:docMk/>
          <pc:sldMk cId="1179494975" sldId="718"/>
        </pc:sldMkLst>
        <pc:spChg chg="mod">
          <ac:chgData name="Yahya Haqiqi" userId="1d4b0a9b-20ea-4f40-b9d1-d4382c4a19f5" providerId="ADAL" clId="{EAF48D5F-D455-487F-802F-D7288FFD909D}" dt="2021-02-22T03:23:07.792" v="304" actId="14100"/>
          <ac:spMkLst>
            <pc:docMk/>
            <pc:sldMk cId="1179494975" sldId="718"/>
            <ac:spMk id="5" creationId="{EB02C575-F30A-6244-85E7-6DC3BDBBF592}"/>
          </ac:spMkLst>
        </pc:spChg>
      </pc:sldChg>
      <pc:sldChg chg="modSp mod modNotesTx">
        <pc:chgData name="Yahya Haqiqi" userId="1d4b0a9b-20ea-4f40-b9d1-d4382c4a19f5" providerId="ADAL" clId="{EAF48D5F-D455-487F-802F-D7288FFD909D}" dt="2021-02-22T05:17:06.787" v="1164"/>
        <pc:sldMkLst>
          <pc:docMk/>
          <pc:sldMk cId="3594359187" sldId="719"/>
        </pc:sldMkLst>
        <pc:graphicFrameChg chg="modGraphic">
          <ac:chgData name="Yahya Haqiqi" userId="1d4b0a9b-20ea-4f40-b9d1-d4382c4a19f5" providerId="ADAL" clId="{EAF48D5F-D455-487F-802F-D7288FFD909D}" dt="2021-02-22T03:37:55.891" v="891" actId="20577"/>
          <ac:graphicFrameMkLst>
            <pc:docMk/>
            <pc:sldMk cId="3594359187" sldId="719"/>
            <ac:graphicFrameMk id="3" creationId="{9FAC7DEA-6FDF-8B47-A74B-327EFC03EB66}"/>
          </ac:graphicFrameMkLst>
        </pc:graphicFrameChg>
      </pc:sldChg>
      <pc:sldChg chg="modSp mod">
        <pc:chgData name="Yahya Haqiqi" userId="1d4b0a9b-20ea-4f40-b9d1-d4382c4a19f5" providerId="ADAL" clId="{EAF48D5F-D455-487F-802F-D7288FFD909D}" dt="2021-02-22T05:40:06.594" v="1770" actId="207"/>
        <pc:sldMkLst>
          <pc:docMk/>
          <pc:sldMk cId="3996321100" sldId="720"/>
        </pc:sldMkLst>
        <pc:graphicFrameChg chg="mod modGraphic">
          <ac:chgData name="Yahya Haqiqi" userId="1d4b0a9b-20ea-4f40-b9d1-d4382c4a19f5" providerId="ADAL" clId="{EAF48D5F-D455-487F-802F-D7288FFD909D}" dt="2021-02-22T05:40:06.594" v="1770" actId="207"/>
          <ac:graphicFrameMkLst>
            <pc:docMk/>
            <pc:sldMk cId="3996321100" sldId="720"/>
            <ac:graphicFrameMk id="2" creationId="{1D00FFD2-482D-3D42-8AD9-4FC67680A5DC}"/>
          </ac:graphicFrameMkLst>
        </pc:graphicFrameChg>
      </pc:sldChg>
      <pc:sldChg chg="del modNotesTx">
        <pc:chgData name="Yahya Haqiqi" userId="1d4b0a9b-20ea-4f40-b9d1-d4382c4a19f5" providerId="ADAL" clId="{EAF48D5F-D455-487F-802F-D7288FFD909D}" dt="2021-02-22T07:04:29.769" v="2095" actId="47"/>
        <pc:sldMkLst>
          <pc:docMk/>
          <pc:sldMk cId="1865242687" sldId="721"/>
        </pc:sldMkLst>
      </pc:sldChg>
      <pc:sldChg chg="modSp mod">
        <pc:chgData name="Yahya Haqiqi" userId="1d4b0a9b-20ea-4f40-b9d1-d4382c4a19f5" providerId="ADAL" clId="{EAF48D5F-D455-487F-802F-D7288FFD909D}" dt="2021-02-22T03:35:29.847" v="812" actId="20577"/>
        <pc:sldMkLst>
          <pc:docMk/>
          <pc:sldMk cId="3792949192" sldId="722"/>
        </pc:sldMkLst>
        <pc:spChg chg="mod">
          <ac:chgData name="Yahya Haqiqi" userId="1d4b0a9b-20ea-4f40-b9d1-d4382c4a19f5" providerId="ADAL" clId="{EAF48D5F-D455-487F-802F-D7288FFD909D}" dt="2021-02-22T03:35:29.847" v="812" actId="20577"/>
          <ac:spMkLst>
            <pc:docMk/>
            <pc:sldMk cId="3792949192" sldId="722"/>
            <ac:spMk id="2" creationId="{580A982B-9090-3A47-9DFD-5445A85D42D3}"/>
          </ac:spMkLst>
        </pc:spChg>
      </pc:sldChg>
      <pc:sldChg chg="modSp mod">
        <pc:chgData name="Yahya Haqiqi" userId="1d4b0a9b-20ea-4f40-b9d1-d4382c4a19f5" providerId="ADAL" clId="{EAF48D5F-D455-487F-802F-D7288FFD909D}" dt="2021-02-22T05:43:02.376" v="1838" actId="20577"/>
        <pc:sldMkLst>
          <pc:docMk/>
          <pc:sldMk cId="2062088956" sldId="725"/>
        </pc:sldMkLst>
        <pc:spChg chg="mod">
          <ac:chgData name="Yahya Haqiqi" userId="1d4b0a9b-20ea-4f40-b9d1-d4382c4a19f5" providerId="ADAL" clId="{EAF48D5F-D455-487F-802F-D7288FFD909D}" dt="2021-02-22T05:43:02.376" v="1838" actId="20577"/>
          <ac:spMkLst>
            <pc:docMk/>
            <pc:sldMk cId="2062088956" sldId="725"/>
            <ac:spMk id="2" creationId="{0B6FE7E8-A171-524E-BBAA-EE54CC58C13D}"/>
          </ac:spMkLst>
        </pc:spChg>
      </pc:sldChg>
      <pc:sldChg chg="modSp add mod ord">
        <pc:chgData name="Yahya Haqiqi" userId="1d4b0a9b-20ea-4f40-b9d1-d4382c4a19f5" providerId="ADAL" clId="{EAF48D5F-D455-487F-802F-D7288FFD909D}" dt="2021-02-22T03:35:21.314" v="811" actId="20577"/>
        <pc:sldMkLst>
          <pc:docMk/>
          <pc:sldMk cId="2084025104" sldId="726"/>
        </pc:sldMkLst>
        <pc:spChg chg="mod">
          <ac:chgData name="Yahya Haqiqi" userId="1d4b0a9b-20ea-4f40-b9d1-d4382c4a19f5" providerId="ADAL" clId="{EAF48D5F-D455-487F-802F-D7288FFD909D}" dt="2021-02-22T03:35:21.314" v="811" actId="20577"/>
          <ac:spMkLst>
            <pc:docMk/>
            <pc:sldMk cId="2084025104" sldId="726"/>
            <ac:spMk id="2" creationId="{580A982B-9090-3A47-9DFD-5445A85D42D3}"/>
          </ac:spMkLst>
        </pc:spChg>
      </pc:sldChg>
      <pc:sldChg chg="del">
        <pc:chgData name="Yahya Haqiqi" userId="1d4b0a9b-20ea-4f40-b9d1-d4382c4a19f5" providerId="ADAL" clId="{EAF48D5F-D455-487F-802F-D7288FFD909D}" dt="2021-02-22T03:05:46.787" v="40" actId="47"/>
        <pc:sldMkLst>
          <pc:docMk/>
          <pc:sldMk cId="3763147244" sldId="726"/>
        </pc:sldMkLst>
      </pc:sldChg>
      <pc:sldChg chg="modSp new mod">
        <pc:chgData name="Yahya Haqiqi" userId="1d4b0a9b-20ea-4f40-b9d1-d4382c4a19f5" providerId="ADAL" clId="{EAF48D5F-D455-487F-802F-D7288FFD909D}" dt="2021-02-22T07:08:01.327" v="2263" actId="20577"/>
        <pc:sldMkLst>
          <pc:docMk/>
          <pc:sldMk cId="826471709" sldId="727"/>
        </pc:sldMkLst>
        <pc:spChg chg="mod">
          <ac:chgData name="Yahya Haqiqi" userId="1d4b0a9b-20ea-4f40-b9d1-d4382c4a19f5" providerId="ADAL" clId="{EAF48D5F-D455-487F-802F-D7288FFD909D}" dt="2021-02-22T04:24:31.587" v="924" actId="20577"/>
          <ac:spMkLst>
            <pc:docMk/>
            <pc:sldMk cId="826471709" sldId="727"/>
            <ac:spMk id="2" creationId="{832DD05E-CE65-4963-BF2C-393C1D9C087E}"/>
          </ac:spMkLst>
        </pc:spChg>
        <pc:spChg chg="mod">
          <ac:chgData name="Yahya Haqiqi" userId="1d4b0a9b-20ea-4f40-b9d1-d4382c4a19f5" providerId="ADAL" clId="{EAF48D5F-D455-487F-802F-D7288FFD909D}" dt="2021-02-22T07:07:43.668" v="2249" actId="20577"/>
          <ac:spMkLst>
            <pc:docMk/>
            <pc:sldMk cId="826471709" sldId="727"/>
            <ac:spMk id="3" creationId="{1934808B-B7B3-49D0-8ED5-B0AE8FEFC6EE}"/>
          </ac:spMkLst>
        </pc:spChg>
        <pc:spChg chg="mod">
          <ac:chgData name="Yahya Haqiqi" userId="1d4b0a9b-20ea-4f40-b9d1-d4382c4a19f5" providerId="ADAL" clId="{EAF48D5F-D455-487F-802F-D7288FFD909D}" dt="2021-02-22T04:24:39.359" v="936" actId="20577"/>
          <ac:spMkLst>
            <pc:docMk/>
            <pc:sldMk cId="826471709" sldId="727"/>
            <ac:spMk id="4" creationId="{181CAD04-0210-4EB0-B0EE-67C86CDDB185}"/>
          </ac:spMkLst>
        </pc:spChg>
        <pc:spChg chg="mod">
          <ac:chgData name="Yahya Haqiqi" userId="1d4b0a9b-20ea-4f40-b9d1-d4382c4a19f5" providerId="ADAL" clId="{EAF48D5F-D455-487F-802F-D7288FFD909D}" dt="2021-02-22T07:07:48.602" v="2253" actId="20577"/>
          <ac:spMkLst>
            <pc:docMk/>
            <pc:sldMk cId="826471709" sldId="727"/>
            <ac:spMk id="5" creationId="{A557CF87-B63B-44DF-939F-A642C11C16B1}"/>
          </ac:spMkLst>
        </pc:spChg>
        <pc:spChg chg="mod">
          <ac:chgData name="Yahya Haqiqi" userId="1d4b0a9b-20ea-4f40-b9d1-d4382c4a19f5" providerId="ADAL" clId="{EAF48D5F-D455-487F-802F-D7288FFD909D}" dt="2021-02-22T04:25:47.222" v="969" actId="20577"/>
          <ac:spMkLst>
            <pc:docMk/>
            <pc:sldMk cId="826471709" sldId="727"/>
            <ac:spMk id="6" creationId="{C185D169-6E7F-47D3-AECC-20420E8A41E2}"/>
          </ac:spMkLst>
        </pc:spChg>
        <pc:spChg chg="mod">
          <ac:chgData name="Yahya Haqiqi" userId="1d4b0a9b-20ea-4f40-b9d1-d4382c4a19f5" providerId="ADAL" clId="{EAF48D5F-D455-487F-802F-D7288FFD909D}" dt="2021-02-22T07:07:53.331" v="2257" actId="20577"/>
          <ac:spMkLst>
            <pc:docMk/>
            <pc:sldMk cId="826471709" sldId="727"/>
            <ac:spMk id="7" creationId="{AF13A51F-47FC-4866-942B-7E9402CB3113}"/>
          </ac:spMkLst>
        </pc:spChg>
        <pc:spChg chg="mod">
          <ac:chgData name="Yahya Haqiqi" userId="1d4b0a9b-20ea-4f40-b9d1-d4382c4a19f5" providerId="ADAL" clId="{EAF48D5F-D455-487F-802F-D7288FFD909D}" dt="2021-02-22T04:26:05.822" v="1008" actId="20577"/>
          <ac:spMkLst>
            <pc:docMk/>
            <pc:sldMk cId="826471709" sldId="727"/>
            <ac:spMk id="8" creationId="{3468D36C-D672-4291-BC58-34ED79B47C45}"/>
          </ac:spMkLst>
        </pc:spChg>
        <pc:spChg chg="mod">
          <ac:chgData name="Yahya Haqiqi" userId="1d4b0a9b-20ea-4f40-b9d1-d4382c4a19f5" providerId="ADAL" clId="{EAF48D5F-D455-487F-802F-D7288FFD909D}" dt="2021-02-22T07:07:58.763" v="2261" actId="20577"/>
          <ac:spMkLst>
            <pc:docMk/>
            <pc:sldMk cId="826471709" sldId="727"/>
            <ac:spMk id="9" creationId="{3EE452F3-FC52-4EBD-973D-ED1A7F924CA8}"/>
          </ac:spMkLst>
        </pc:spChg>
        <pc:spChg chg="mod">
          <ac:chgData name="Yahya Haqiqi" userId="1d4b0a9b-20ea-4f40-b9d1-d4382c4a19f5" providerId="ADAL" clId="{EAF48D5F-D455-487F-802F-D7288FFD909D}" dt="2021-02-22T07:05:17.025" v="2143" actId="20577"/>
          <ac:spMkLst>
            <pc:docMk/>
            <pc:sldMk cId="826471709" sldId="727"/>
            <ac:spMk id="10" creationId="{08C75278-10CC-4E53-964E-652BE5CFBA74}"/>
          </ac:spMkLst>
        </pc:spChg>
        <pc:spChg chg="mod">
          <ac:chgData name="Yahya Haqiqi" userId="1d4b0a9b-20ea-4f40-b9d1-d4382c4a19f5" providerId="ADAL" clId="{EAF48D5F-D455-487F-802F-D7288FFD909D}" dt="2021-02-22T07:08:01.327" v="2263" actId="20577"/>
          <ac:spMkLst>
            <pc:docMk/>
            <pc:sldMk cId="826471709" sldId="727"/>
            <ac:spMk id="11" creationId="{1703BA99-B927-4E7D-8515-B359BF35B9A0}"/>
          </ac:spMkLst>
        </pc:spChg>
        <pc:spChg chg="mod">
          <ac:chgData name="Yahya Haqiqi" userId="1d4b0a9b-20ea-4f40-b9d1-d4382c4a19f5" providerId="ADAL" clId="{EAF48D5F-D455-487F-802F-D7288FFD909D}" dt="2021-02-22T04:27:39.215" v="1018" actId="20577"/>
          <ac:spMkLst>
            <pc:docMk/>
            <pc:sldMk cId="826471709" sldId="727"/>
            <ac:spMk id="12" creationId="{DD99A892-CF68-4267-9D03-6355143D9DE2}"/>
          </ac:spMkLst>
        </pc:spChg>
      </pc:sldChg>
      <pc:sldChg chg="modSp new mod">
        <pc:chgData name="Yahya Haqiqi" userId="1d4b0a9b-20ea-4f40-b9d1-d4382c4a19f5" providerId="ADAL" clId="{EAF48D5F-D455-487F-802F-D7288FFD909D}" dt="2021-02-22T07:04:22.185" v="2094" actId="20577"/>
        <pc:sldMkLst>
          <pc:docMk/>
          <pc:sldMk cId="1765744615" sldId="728"/>
        </pc:sldMkLst>
        <pc:spChg chg="mod">
          <ac:chgData name="Yahya Haqiqi" userId="1d4b0a9b-20ea-4f40-b9d1-d4382c4a19f5" providerId="ADAL" clId="{EAF48D5F-D455-487F-802F-D7288FFD909D}" dt="2021-02-22T04:29:10.997" v="1030" actId="14100"/>
          <ac:spMkLst>
            <pc:docMk/>
            <pc:sldMk cId="1765744615" sldId="728"/>
            <ac:spMk id="5" creationId="{4C56C823-F66E-4407-B48A-1F284DC7CD07}"/>
          </ac:spMkLst>
        </pc:spChg>
        <pc:spChg chg="mod">
          <ac:chgData name="Yahya Haqiqi" userId="1d4b0a9b-20ea-4f40-b9d1-d4382c4a19f5" providerId="ADAL" clId="{EAF48D5F-D455-487F-802F-D7288FFD909D}" dt="2021-02-22T07:04:22.185" v="2094" actId="20577"/>
          <ac:spMkLst>
            <pc:docMk/>
            <pc:sldMk cId="1765744615" sldId="728"/>
            <ac:spMk id="6" creationId="{5BC97819-F324-4054-A9D1-91BAE3E686CD}"/>
          </ac:spMkLst>
        </pc:spChg>
      </pc:sldChg>
      <pc:sldChg chg="addSp delSp modSp add del mod">
        <pc:chgData name="Yahya Haqiqi" userId="1d4b0a9b-20ea-4f40-b9d1-d4382c4a19f5" providerId="ADAL" clId="{EAF48D5F-D455-487F-802F-D7288FFD909D}" dt="2021-02-22T05:16:25.990" v="1163" actId="1076"/>
        <pc:sldMkLst>
          <pc:docMk/>
          <pc:sldMk cId="169796603" sldId="729"/>
        </pc:sldMkLst>
        <pc:spChg chg="mod">
          <ac:chgData name="Yahya Haqiqi" userId="1d4b0a9b-20ea-4f40-b9d1-d4382c4a19f5" providerId="ADAL" clId="{EAF48D5F-D455-487F-802F-D7288FFD909D}" dt="2021-02-22T04:53:41.526" v="1129" actId="20577"/>
          <ac:spMkLst>
            <pc:docMk/>
            <pc:sldMk cId="169796603" sldId="729"/>
            <ac:spMk id="2" creationId="{0BB61BFB-67DF-A949-A3C8-AB8B6ACE740E}"/>
          </ac:spMkLst>
        </pc:spChg>
        <pc:grpChg chg="del">
          <ac:chgData name="Yahya Haqiqi" userId="1d4b0a9b-20ea-4f40-b9d1-d4382c4a19f5" providerId="ADAL" clId="{EAF48D5F-D455-487F-802F-D7288FFD909D}" dt="2021-02-22T04:54:01.335" v="1130" actId="478"/>
          <ac:grpSpMkLst>
            <pc:docMk/>
            <pc:sldMk cId="169796603" sldId="729"/>
            <ac:grpSpMk id="4" creationId="{AC5F293F-C2A8-E542-8F71-6F40C30D421E}"/>
          </ac:grpSpMkLst>
        </pc:grpChg>
        <pc:graphicFrameChg chg="add del mod">
          <ac:chgData name="Yahya Haqiqi" userId="1d4b0a9b-20ea-4f40-b9d1-d4382c4a19f5" providerId="ADAL" clId="{EAF48D5F-D455-487F-802F-D7288FFD909D}" dt="2021-02-22T05:15:59.348" v="1151"/>
          <ac:graphicFrameMkLst>
            <pc:docMk/>
            <pc:sldMk cId="169796603" sldId="729"/>
            <ac:graphicFrameMk id="7" creationId="{6013480F-A7C2-435A-B64B-830AE2144D16}"/>
          </ac:graphicFrameMkLst>
        </pc:graphicFrameChg>
        <pc:picChg chg="add del mod">
          <ac:chgData name="Yahya Haqiqi" userId="1d4b0a9b-20ea-4f40-b9d1-d4382c4a19f5" providerId="ADAL" clId="{EAF48D5F-D455-487F-802F-D7288FFD909D}" dt="2021-02-22T05:15:32.587" v="1140" actId="22"/>
          <ac:picMkLst>
            <pc:docMk/>
            <pc:sldMk cId="169796603" sldId="729"/>
            <ac:picMk id="6" creationId="{F4C0BD67-B5A6-4056-818D-82E365B2C181}"/>
          </ac:picMkLst>
        </pc:picChg>
        <pc:picChg chg="add mod">
          <ac:chgData name="Yahya Haqiqi" userId="1d4b0a9b-20ea-4f40-b9d1-d4382c4a19f5" providerId="ADAL" clId="{EAF48D5F-D455-487F-802F-D7288FFD909D}" dt="2021-02-22T05:16:25.990" v="1163" actId="1076"/>
          <ac:picMkLst>
            <pc:docMk/>
            <pc:sldMk cId="169796603" sldId="729"/>
            <ac:picMk id="9" creationId="{84A087E7-154F-42B6-BFC0-EADA7865F998}"/>
          </ac:picMkLst>
        </pc:picChg>
      </pc:sldChg>
      <pc:sldChg chg="modSp add mod">
        <pc:chgData name="Yahya Haqiqi" userId="1d4b0a9b-20ea-4f40-b9d1-d4382c4a19f5" providerId="ADAL" clId="{EAF48D5F-D455-487F-802F-D7288FFD909D}" dt="2021-02-22T06:13:50.770" v="1996" actId="20577"/>
        <pc:sldMkLst>
          <pc:docMk/>
          <pc:sldMk cId="2392143619" sldId="730"/>
        </pc:sldMkLst>
        <pc:spChg chg="mod">
          <ac:chgData name="Yahya Haqiqi" userId="1d4b0a9b-20ea-4f40-b9d1-d4382c4a19f5" providerId="ADAL" clId="{EAF48D5F-D455-487F-802F-D7288FFD909D}" dt="2021-02-22T05:43:32.685" v="1866" actId="20577"/>
          <ac:spMkLst>
            <pc:docMk/>
            <pc:sldMk cId="2392143619" sldId="730"/>
            <ac:spMk id="5" creationId="{45CF3246-3100-4F48-9299-213A6AB2C053}"/>
          </ac:spMkLst>
        </pc:spChg>
        <pc:graphicFrameChg chg="modGraphic">
          <ac:chgData name="Yahya Haqiqi" userId="1d4b0a9b-20ea-4f40-b9d1-d4382c4a19f5" providerId="ADAL" clId="{EAF48D5F-D455-487F-802F-D7288FFD909D}" dt="2021-02-22T06:13:50.770" v="1996" actId="20577"/>
          <ac:graphicFrameMkLst>
            <pc:docMk/>
            <pc:sldMk cId="2392143619" sldId="730"/>
            <ac:graphicFrameMk id="3" creationId="{9FAC7DEA-6FDF-8B47-A74B-327EFC03EB66}"/>
          </ac:graphicFrameMkLst>
        </pc:graphicFrameChg>
      </pc:sldChg>
      <pc:sldMasterChg chg="modSldLayout">
        <pc:chgData name="Yahya Haqiqi" userId="1d4b0a9b-20ea-4f40-b9d1-d4382c4a19f5" providerId="ADAL" clId="{EAF48D5F-D455-487F-802F-D7288FFD909D}" dt="2021-02-22T04:52:59.662" v="1113" actId="14100"/>
        <pc:sldMasterMkLst>
          <pc:docMk/>
          <pc:sldMasterMk cId="1880195879" sldId="2147483648"/>
        </pc:sldMasterMkLst>
        <pc:sldLayoutChg chg="setBg">
          <pc:chgData name="Yahya Haqiqi" userId="1d4b0a9b-20ea-4f40-b9d1-d4382c4a19f5" providerId="ADAL" clId="{EAF48D5F-D455-487F-802F-D7288FFD909D}" dt="2021-02-22T04:50:44.014" v="1104"/>
          <pc:sldLayoutMkLst>
            <pc:docMk/>
            <pc:sldMasterMk cId="1880195879" sldId="2147483648"/>
            <pc:sldLayoutMk cId="3030994736" sldId="2147483649"/>
          </pc:sldLayoutMkLst>
        </pc:sldLayoutChg>
        <pc:sldLayoutChg chg="modSp mod setBg">
          <pc:chgData name="Yahya Haqiqi" userId="1d4b0a9b-20ea-4f40-b9d1-d4382c4a19f5" providerId="ADAL" clId="{EAF48D5F-D455-487F-802F-D7288FFD909D}" dt="2021-02-22T04:52:59.662" v="1113" actId="14100"/>
          <pc:sldLayoutMkLst>
            <pc:docMk/>
            <pc:sldMasterMk cId="1880195879" sldId="2147483648"/>
            <pc:sldLayoutMk cId="2989669168" sldId="2147483689"/>
          </pc:sldLayoutMkLst>
          <pc:spChg chg="mod ord">
            <ac:chgData name="Yahya Haqiqi" userId="1d4b0a9b-20ea-4f40-b9d1-d4382c4a19f5" providerId="ADAL" clId="{EAF48D5F-D455-487F-802F-D7288FFD909D}" dt="2021-02-22T04:52:59.662" v="1113" actId="14100"/>
            <ac:spMkLst>
              <pc:docMk/>
              <pc:sldMasterMk cId="1880195879" sldId="2147483648"/>
              <pc:sldLayoutMk cId="2989669168" sldId="2147483689"/>
              <ac:spMk id="2" creationId="{D8B799BB-A24D-6B4A-A3A4-197E9DCF3C53}"/>
            </ac:spMkLst>
          </pc:spChg>
        </pc:sldLayoutChg>
      </pc:sldMasterChg>
    </pc:docChg>
  </pc:docChgLst>
  <pc:docChgLst>
    <pc:chgData name="Nicole Chiang" userId="65aca1f0-b189-4f18-a0cd-e93c126d90d5" providerId="ADAL" clId="{796578B7-8C77-DB48-851A-E883C16695CB}"/>
    <pc:docChg chg="undo custSel addSld delSld modSld modMainMaster">
      <pc:chgData name="Nicole Chiang" userId="65aca1f0-b189-4f18-a0cd-e93c126d90d5" providerId="ADAL" clId="{796578B7-8C77-DB48-851A-E883C16695CB}" dt="2021-11-18T07:05:30.713" v="424" actId="1076"/>
      <pc:docMkLst>
        <pc:docMk/>
      </pc:docMkLst>
      <pc:sldChg chg="setBg">
        <pc:chgData name="Nicole Chiang" userId="65aca1f0-b189-4f18-a0cd-e93c126d90d5" providerId="ADAL" clId="{796578B7-8C77-DB48-851A-E883C16695CB}" dt="2021-11-17T23:42:06.113" v="412" actId="18331"/>
        <pc:sldMkLst>
          <pc:docMk/>
          <pc:sldMk cId="2259622573" sldId="256"/>
        </pc:sldMkLst>
      </pc:sldChg>
      <pc:sldChg chg="addSp delSp modSp mod modClrScheme chgLayout">
        <pc:chgData name="Nicole Chiang" userId="65aca1f0-b189-4f18-a0cd-e93c126d90d5" providerId="ADAL" clId="{796578B7-8C77-DB48-851A-E883C16695CB}" dt="2021-11-17T22:04:12.792" v="234" actId="207"/>
        <pc:sldMkLst>
          <pc:docMk/>
          <pc:sldMk cId="2935146805" sldId="278"/>
        </pc:sldMkLst>
        <pc:spChg chg="mod ord">
          <ac:chgData name="Nicole Chiang" userId="65aca1f0-b189-4f18-a0cd-e93c126d90d5" providerId="ADAL" clId="{796578B7-8C77-DB48-851A-E883C16695CB}" dt="2021-11-17T21:50:09.506" v="159" actId="700"/>
          <ac:spMkLst>
            <pc:docMk/>
            <pc:sldMk cId="2935146805" sldId="278"/>
            <ac:spMk id="2" creationId="{8511C873-CCA0-A44B-8CB0-12E2684699CE}"/>
          </ac:spMkLst>
        </pc:spChg>
        <pc:spChg chg="del">
          <ac:chgData name="Nicole Chiang" userId="65aca1f0-b189-4f18-a0cd-e93c126d90d5" providerId="ADAL" clId="{796578B7-8C77-DB48-851A-E883C16695CB}" dt="2021-11-17T21:54:17.551" v="227" actId="478"/>
          <ac:spMkLst>
            <pc:docMk/>
            <pc:sldMk cId="2935146805" sldId="278"/>
            <ac:spMk id="3" creationId="{93B5CF20-A2E9-8A40-92B8-6B0A2874F44B}"/>
          </ac:spMkLst>
        </pc:spChg>
        <pc:spChg chg="add mod ord">
          <ac:chgData name="Nicole Chiang" userId="65aca1f0-b189-4f18-a0cd-e93c126d90d5" providerId="ADAL" clId="{796578B7-8C77-DB48-851A-E883C16695CB}" dt="2021-11-17T22:04:12.792" v="234" actId="207"/>
          <ac:spMkLst>
            <pc:docMk/>
            <pc:sldMk cId="2935146805" sldId="278"/>
            <ac:spMk id="4" creationId="{32E8E931-432E-DE4D-A820-7E6560BDE4E7}"/>
          </ac:spMkLst>
        </pc:spChg>
        <pc:spChg chg="del mod">
          <ac:chgData name="Nicole Chiang" userId="65aca1f0-b189-4f18-a0cd-e93c126d90d5" providerId="ADAL" clId="{796578B7-8C77-DB48-851A-E883C16695CB}" dt="2021-11-17T22:03:43.636" v="230" actId="478"/>
          <ac:spMkLst>
            <pc:docMk/>
            <pc:sldMk cId="2935146805" sldId="278"/>
            <ac:spMk id="5" creationId="{EB02C575-F30A-6244-85E7-6DC3BDBBF592}"/>
          </ac:spMkLst>
        </pc:spChg>
        <pc:spChg chg="add del mod ord">
          <ac:chgData name="Nicole Chiang" userId="65aca1f0-b189-4f18-a0cd-e93c126d90d5" providerId="ADAL" clId="{796578B7-8C77-DB48-851A-E883C16695CB}" dt="2021-11-17T21:50:09.506" v="159" actId="700"/>
          <ac:spMkLst>
            <pc:docMk/>
            <pc:sldMk cId="2935146805" sldId="278"/>
            <ac:spMk id="6" creationId="{94985864-D0C5-274D-81B0-C8FEE2AE4D05}"/>
          </ac:spMkLst>
        </pc:spChg>
        <pc:spChg chg="add del mod ord">
          <ac:chgData name="Nicole Chiang" userId="65aca1f0-b189-4f18-a0cd-e93c126d90d5" providerId="ADAL" clId="{796578B7-8C77-DB48-851A-E883C16695CB}" dt="2021-11-17T21:50:09.506" v="159" actId="700"/>
          <ac:spMkLst>
            <pc:docMk/>
            <pc:sldMk cId="2935146805" sldId="278"/>
            <ac:spMk id="7" creationId="{32297566-5A84-714A-B452-FAEB2A5B1C9F}"/>
          </ac:spMkLst>
        </pc:spChg>
        <pc:spChg chg="add del mod ord">
          <ac:chgData name="Nicole Chiang" userId="65aca1f0-b189-4f18-a0cd-e93c126d90d5" providerId="ADAL" clId="{796578B7-8C77-DB48-851A-E883C16695CB}" dt="2021-11-17T21:50:09.506" v="159" actId="700"/>
          <ac:spMkLst>
            <pc:docMk/>
            <pc:sldMk cId="2935146805" sldId="278"/>
            <ac:spMk id="8" creationId="{53CFA2A2-585C-C445-B5D4-E97C3FC15E30}"/>
          </ac:spMkLst>
        </pc:spChg>
        <pc:spChg chg="add del mod ord">
          <ac:chgData name="Nicole Chiang" userId="65aca1f0-b189-4f18-a0cd-e93c126d90d5" providerId="ADAL" clId="{796578B7-8C77-DB48-851A-E883C16695CB}" dt="2021-11-17T21:50:09.506" v="159" actId="700"/>
          <ac:spMkLst>
            <pc:docMk/>
            <pc:sldMk cId="2935146805" sldId="278"/>
            <ac:spMk id="9" creationId="{CA891BDF-3279-334F-97B2-6CA2CAF4E0A6}"/>
          </ac:spMkLst>
        </pc:spChg>
        <pc:spChg chg="add del mod ord">
          <ac:chgData name="Nicole Chiang" userId="65aca1f0-b189-4f18-a0cd-e93c126d90d5" providerId="ADAL" clId="{796578B7-8C77-DB48-851A-E883C16695CB}" dt="2021-11-17T21:50:09.506" v="159" actId="700"/>
          <ac:spMkLst>
            <pc:docMk/>
            <pc:sldMk cId="2935146805" sldId="278"/>
            <ac:spMk id="10" creationId="{093A4987-4EFA-464C-ACFC-6E4BB7BF2186}"/>
          </ac:spMkLst>
        </pc:spChg>
        <pc:spChg chg="add del mod ord">
          <ac:chgData name="Nicole Chiang" userId="65aca1f0-b189-4f18-a0cd-e93c126d90d5" providerId="ADAL" clId="{796578B7-8C77-DB48-851A-E883C16695CB}" dt="2021-11-17T21:50:13.134" v="160" actId="478"/>
          <ac:spMkLst>
            <pc:docMk/>
            <pc:sldMk cId="2935146805" sldId="278"/>
            <ac:spMk id="11" creationId="{368355B9-6409-584A-807E-38AC1F4BAB10}"/>
          </ac:spMkLst>
        </pc:spChg>
        <pc:spChg chg="mod">
          <ac:chgData name="Nicole Chiang" userId="65aca1f0-b189-4f18-a0cd-e93c126d90d5" providerId="ADAL" clId="{796578B7-8C77-DB48-851A-E883C16695CB}" dt="2021-11-17T21:53:50.802" v="223" actId="1076"/>
          <ac:spMkLst>
            <pc:docMk/>
            <pc:sldMk cId="2935146805" sldId="278"/>
            <ac:spMk id="20" creationId="{2F83293E-8605-7449-9FA4-4AD574CD78F7}"/>
          </ac:spMkLst>
        </pc:spChg>
        <pc:spChg chg="mod">
          <ac:chgData name="Nicole Chiang" userId="65aca1f0-b189-4f18-a0cd-e93c126d90d5" providerId="ADAL" clId="{796578B7-8C77-DB48-851A-E883C16695CB}" dt="2021-11-17T21:53:46.861" v="222" actId="1076"/>
          <ac:spMkLst>
            <pc:docMk/>
            <pc:sldMk cId="2935146805" sldId="278"/>
            <ac:spMk id="21" creationId="{3DDDCBD4-F015-914F-BB7E-8F85C86B2BFA}"/>
          </ac:spMkLst>
        </pc:spChg>
        <pc:picChg chg="mod">
          <ac:chgData name="Nicole Chiang" userId="65aca1f0-b189-4f18-a0cd-e93c126d90d5" providerId="ADAL" clId="{796578B7-8C77-DB48-851A-E883C16695CB}" dt="2021-11-17T21:52:37.174" v="208" actId="14100"/>
          <ac:picMkLst>
            <pc:docMk/>
            <pc:sldMk cId="2935146805" sldId="278"/>
            <ac:picMk id="14" creationId="{31DFA5EB-8610-374E-89EA-1420585645B6}"/>
          </ac:picMkLst>
        </pc:picChg>
        <pc:picChg chg="mod">
          <ac:chgData name="Nicole Chiang" userId="65aca1f0-b189-4f18-a0cd-e93c126d90d5" providerId="ADAL" clId="{796578B7-8C77-DB48-851A-E883C16695CB}" dt="2021-11-17T21:52:26.665" v="206" actId="18131"/>
          <ac:picMkLst>
            <pc:docMk/>
            <pc:sldMk cId="2935146805" sldId="278"/>
            <ac:picMk id="1028" creationId="{E83DB039-1048-4A1A-8928-2B09503BDFD3}"/>
          </ac:picMkLst>
        </pc:picChg>
      </pc:sldChg>
      <pc:sldChg chg="addSp delSp modSp mod">
        <pc:chgData name="Nicole Chiang" userId="65aca1f0-b189-4f18-a0cd-e93c126d90d5" providerId="ADAL" clId="{796578B7-8C77-DB48-851A-E883C16695CB}" dt="2021-11-17T22:16:29.660" v="279" actId="478"/>
        <pc:sldMkLst>
          <pc:docMk/>
          <pc:sldMk cId="1099735681" sldId="310"/>
        </pc:sldMkLst>
        <pc:spChg chg="del">
          <ac:chgData name="Nicole Chiang" userId="65aca1f0-b189-4f18-a0cd-e93c126d90d5" providerId="ADAL" clId="{796578B7-8C77-DB48-851A-E883C16695CB}" dt="2021-11-17T22:15:16.748" v="251" actId="478"/>
          <ac:spMkLst>
            <pc:docMk/>
            <pc:sldMk cId="1099735681" sldId="310"/>
            <ac:spMk id="2" creationId="{6965A1FF-A706-5340-8D1E-704BFBC1B086}"/>
          </ac:spMkLst>
        </pc:spChg>
        <pc:spChg chg="del">
          <ac:chgData name="Nicole Chiang" userId="65aca1f0-b189-4f18-a0cd-e93c126d90d5" providerId="ADAL" clId="{796578B7-8C77-DB48-851A-E883C16695CB}" dt="2021-11-17T22:15:16.748" v="251" actId="478"/>
          <ac:spMkLst>
            <pc:docMk/>
            <pc:sldMk cId="1099735681" sldId="310"/>
            <ac:spMk id="3" creationId="{1C56F67A-FFEB-AB4A-8006-2DC1AB7B549B}"/>
          </ac:spMkLst>
        </pc:spChg>
        <pc:spChg chg="del mod">
          <ac:chgData name="Nicole Chiang" userId="65aca1f0-b189-4f18-a0cd-e93c126d90d5" providerId="ADAL" clId="{796578B7-8C77-DB48-851A-E883C16695CB}" dt="2021-11-17T22:16:24.671" v="277" actId="478"/>
          <ac:spMkLst>
            <pc:docMk/>
            <pc:sldMk cId="1099735681" sldId="310"/>
            <ac:spMk id="8" creationId="{BDF7D20C-F367-0844-BF86-454264A22056}"/>
          </ac:spMkLst>
        </pc:spChg>
        <pc:spChg chg="add mod">
          <ac:chgData name="Nicole Chiang" userId="65aca1f0-b189-4f18-a0cd-e93c126d90d5" providerId="ADAL" clId="{796578B7-8C77-DB48-851A-E883C16695CB}" dt="2021-11-17T22:05:50.329" v="247" actId="121"/>
          <ac:spMkLst>
            <pc:docMk/>
            <pc:sldMk cId="1099735681" sldId="310"/>
            <ac:spMk id="9" creationId="{DB172301-0C95-CB48-A3FA-8AC10991C17A}"/>
          </ac:spMkLst>
        </pc:spChg>
        <pc:spChg chg="add mod">
          <ac:chgData name="Nicole Chiang" userId="65aca1f0-b189-4f18-a0cd-e93c126d90d5" providerId="ADAL" clId="{796578B7-8C77-DB48-851A-E883C16695CB}" dt="2021-11-17T22:16:20.634" v="276" actId="20577"/>
          <ac:spMkLst>
            <pc:docMk/>
            <pc:sldMk cId="1099735681" sldId="310"/>
            <ac:spMk id="10" creationId="{2C4CF9A8-DF30-094C-B34C-4AE951A56B5A}"/>
          </ac:spMkLst>
        </pc:spChg>
        <pc:spChg chg="add del mod">
          <ac:chgData name="Nicole Chiang" userId="65aca1f0-b189-4f18-a0cd-e93c126d90d5" providerId="ADAL" clId="{796578B7-8C77-DB48-851A-E883C16695CB}" dt="2021-11-17T22:16:29.660" v="279" actId="478"/>
          <ac:spMkLst>
            <pc:docMk/>
            <pc:sldMk cId="1099735681" sldId="310"/>
            <ac:spMk id="12" creationId="{7296243D-00DA-8746-9F12-1FE9DEE3F69D}"/>
          </ac:spMkLst>
        </pc:spChg>
        <pc:picChg chg="add mod modCrop">
          <ac:chgData name="Nicole Chiang" userId="65aca1f0-b189-4f18-a0cd-e93c126d90d5" providerId="ADAL" clId="{796578B7-8C77-DB48-851A-E883C16695CB}" dt="2021-11-17T22:15:41.441" v="261" actId="1076"/>
          <ac:picMkLst>
            <pc:docMk/>
            <pc:sldMk cId="1099735681" sldId="310"/>
            <ac:picMk id="5" creationId="{3A283095-4BA0-8F44-BCC0-DBD530A81F1C}"/>
          </ac:picMkLst>
        </pc:picChg>
        <pc:picChg chg="del">
          <ac:chgData name="Nicole Chiang" userId="65aca1f0-b189-4f18-a0cd-e93c126d90d5" providerId="ADAL" clId="{796578B7-8C77-DB48-851A-E883C16695CB}" dt="2021-11-17T22:15:16.748" v="251" actId="478"/>
          <ac:picMkLst>
            <pc:docMk/>
            <pc:sldMk cId="1099735681" sldId="310"/>
            <ac:picMk id="7" creationId="{C4CAF1D3-7628-5841-81F2-46DFBBB114B0}"/>
          </ac:picMkLst>
        </pc:picChg>
        <pc:picChg chg="del">
          <ac:chgData name="Nicole Chiang" userId="65aca1f0-b189-4f18-a0cd-e93c126d90d5" providerId="ADAL" clId="{796578B7-8C77-DB48-851A-E883C16695CB}" dt="2021-11-17T22:15:16.748" v="251" actId="478"/>
          <ac:picMkLst>
            <pc:docMk/>
            <pc:sldMk cId="1099735681" sldId="310"/>
            <ac:picMk id="11" creationId="{75E781AE-5FF8-7A44-AF7F-781F3B57B44A}"/>
          </ac:picMkLst>
        </pc:picChg>
      </pc:sldChg>
      <pc:sldChg chg="addSp modSp mod setBg">
        <pc:chgData name="Nicole Chiang" userId="65aca1f0-b189-4f18-a0cd-e93c126d90d5" providerId="ADAL" clId="{796578B7-8C77-DB48-851A-E883C16695CB}" dt="2021-11-17T23:42:06.113" v="412" actId="18331"/>
        <pc:sldMkLst>
          <pc:docMk/>
          <pc:sldMk cId="1751845868" sldId="723"/>
        </pc:sldMkLst>
        <pc:spChg chg="mod">
          <ac:chgData name="Nicole Chiang" userId="65aca1f0-b189-4f18-a0cd-e93c126d90d5" providerId="ADAL" clId="{796578B7-8C77-DB48-851A-E883C16695CB}" dt="2021-11-17T22:18:45.115" v="291" actId="14100"/>
          <ac:spMkLst>
            <pc:docMk/>
            <pc:sldMk cId="1751845868" sldId="723"/>
            <ac:spMk id="2" creationId="{580A982B-9090-3A47-9DFD-5445A85D42D3}"/>
          </ac:spMkLst>
        </pc:spChg>
        <pc:spChg chg="add mod">
          <ac:chgData name="Nicole Chiang" userId="65aca1f0-b189-4f18-a0cd-e93c126d90d5" providerId="ADAL" clId="{796578B7-8C77-DB48-851A-E883C16695CB}" dt="2021-11-17T23:38:29.134" v="376" actId="207"/>
          <ac:spMkLst>
            <pc:docMk/>
            <pc:sldMk cId="1751845868" sldId="723"/>
            <ac:spMk id="3" creationId="{2845786D-87C4-F04F-BD96-83742664DC61}"/>
          </ac:spMkLst>
        </pc:spChg>
      </pc:sldChg>
      <pc:sldChg chg="addSp modSp mod setBg">
        <pc:chgData name="Nicole Chiang" userId="65aca1f0-b189-4f18-a0cd-e93c126d90d5" providerId="ADAL" clId="{796578B7-8C77-DB48-851A-E883C16695CB}" dt="2021-11-17T23:42:06.113" v="412" actId="18331"/>
        <pc:sldMkLst>
          <pc:docMk/>
          <pc:sldMk cId="2084025104" sldId="726"/>
        </pc:sldMkLst>
        <pc:spChg chg="mod">
          <ac:chgData name="Nicole Chiang" userId="65aca1f0-b189-4f18-a0cd-e93c126d90d5" providerId="ADAL" clId="{796578B7-8C77-DB48-851A-E883C16695CB}" dt="2021-11-17T21:54:00.377" v="225" actId="27636"/>
          <ac:spMkLst>
            <pc:docMk/>
            <pc:sldMk cId="2084025104" sldId="726"/>
            <ac:spMk id="2" creationId="{580A982B-9090-3A47-9DFD-5445A85D42D3}"/>
          </ac:spMkLst>
        </pc:spChg>
        <pc:spChg chg="add mod">
          <ac:chgData name="Nicole Chiang" userId="65aca1f0-b189-4f18-a0cd-e93c126d90d5" providerId="ADAL" clId="{796578B7-8C77-DB48-851A-E883C16695CB}" dt="2021-11-17T21:54:13.744" v="226"/>
          <ac:spMkLst>
            <pc:docMk/>
            <pc:sldMk cId="2084025104" sldId="726"/>
            <ac:spMk id="3" creationId="{499C1DF6-7719-4946-8FCE-4BF2FDC387E6}"/>
          </ac:spMkLst>
        </pc:spChg>
      </pc:sldChg>
      <pc:sldChg chg="modSp mod">
        <pc:chgData name="Nicole Chiang" userId="65aca1f0-b189-4f18-a0cd-e93c126d90d5" providerId="ADAL" clId="{796578B7-8C77-DB48-851A-E883C16695CB}" dt="2021-11-17T22:18:41.075" v="290" actId="1076"/>
        <pc:sldMkLst>
          <pc:docMk/>
          <pc:sldMk cId="169796603" sldId="729"/>
        </pc:sldMkLst>
        <pc:spChg chg="mod">
          <ac:chgData name="Nicole Chiang" userId="65aca1f0-b189-4f18-a0cd-e93c126d90d5" providerId="ADAL" clId="{796578B7-8C77-DB48-851A-E883C16695CB}" dt="2021-11-17T22:18:15.218" v="284" actId="14100"/>
          <ac:spMkLst>
            <pc:docMk/>
            <pc:sldMk cId="169796603" sldId="729"/>
            <ac:spMk id="2" creationId="{0BB61BFB-67DF-A949-A3C8-AB8B6ACE740E}"/>
          </ac:spMkLst>
        </pc:spChg>
        <pc:picChg chg="mod modCrop">
          <ac:chgData name="Nicole Chiang" userId="65aca1f0-b189-4f18-a0cd-e93c126d90d5" providerId="ADAL" clId="{796578B7-8C77-DB48-851A-E883C16695CB}" dt="2021-11-17T22:18:41.075" v="290" actId="1076"/>
          <ac:picMkLst>
            <pc:docMk/>
            <pc:sldMk cId="169796603" sldId="729"/>
            <ac:picMk id="5" creationId="{5080A8CE-5F03-4044-B7A9-C16BD2990961}"/>
          </ac:picMkLst>
        </pc:picChg>
      </pc:sldChg>
      <pc:sldChg chg="addSp modSp mod">
        <pc:chgData name="Nicole Chiang" userId="65aca1f0-b189-4f18-a0cd-e93c126d90d5" providerId="ADAL" clId="{796578B7-8C77-DB48-851A-E883C16695CB}" dt="2021-11-17T21:42:32.940" v="138" actId="12788"/>
        <pc:sldMkLst>
          <pc:docMk/>
          <pc:sldMk cId="1574941613" sldId="731"/>
        </pc:sldMkLst>
        <pc:grpChg chg="add mod">
          <ac:chgData name="Nicole Chiang" userId="65aca1f0-b189-4f18-a0cd-e93c126d90d5" providerId="ADAL" clId="{796578B7-8C77-DB48-851A-E883C16695CB}" dt="2021-11-17T21:42:32.940" v="138" actId="12788"/>
          <ac:grpSpMkLst>
            <pc:docMk/>
            <pc:sldMk cId="1574941613" sldId="731"/>
            <ac:grpSpMk id="3" creationId="{B8028E3B-5DF4-8B4B-A641-046BD1CB75AF}"/>
          </ac:grpSpMkLst>
        </pc:grpChg>
        <pc:picChg chg="mod modCrop">
          <ac:chgData name="Nicole Chiang" userId="65aca1f0-b189-4f18-a0cd-e93c126d90d5" providerId="ADAL" clId="{796578B7-8C77-DB48-851A-E883C16695CB}" dt="2021-11-17T21:42:23.298" v="136" actId="164"/>
          <ac:picMkLst>
            <pc:docMk/>
            <pc:sldMk cId="1574941613" sldId="731"/>
            <ac:picMk id="7" creationId="{BF3CF084-F253-064B-82AA-30DDC7364EAC}"/>
          </ac:picMkLst>
        </pc:picChg>
        <pc:picChg chg="mod">
          <ac:chgData name="Nicole Chiang" userId="65aca1f0-b189-4f18-a0cd-e93c126d90d5" providerId="ADAL" clId="{796578B7-8C77-DB48-851A-E883C16695CB}" dt="2021-11-17T21:42:23.298" v="136" actId="164"/>
          <ac:picMkLst>
            <pc:docMk/>
            <pc:sldMk cId="1574941613" sldId="731"/>
            <ac:picMk id="8" creationId="{79939756-02E1-CE4C-A5FA-0C409602AE15}"/>
          </ac:picMkLst>
        </pc:picChg>
        <pc:picChg chg="add mod modCrop">
          <ac:chgData name="Nicole Chiang" userId="65aca1f0-b189-4f18-a0cd-e93c126d90d5" providerId="ADAL" clId="{796578B7-8C77-DB48-851A-E883C16695CB}" dt="2021-11-17T21:42:32.940" v="138" actId="12788"/>
          <ac:picMkLst>
            <pc:docMk/>
            <pc:sldMk cId="1574941613" sldId="731"/>
            <ac:picMk id="9" creationId="{75E761B4-72CC-0248-A0AD-08C23D6C70DC}"/>
          </ac:picMkLst>
        </pc:picChg>
        <pc:picChg chg="mod">
          <ac:chgData name="Nicole Chiang" userId="65aca1f0-b189-4f18-a0cd-e93c126d90d5" providerId="ADAL" clId="{796578B7-8C77-DB48-851A-E883C16695CB}" dt="2021-11-17T21:42:23.298" v="136" actId="164"/>
          <ac:picMkLst>
            <pc:docMk/>
            <pc:sldMk cId="1574941613" sldId="731"/>
            <ac:picMk id="10" creationId="{FFA9DD7F-2775-5345-BA6F-178F946C8E0F}"/>
          </ac:picMkLst>
        </pc:picChg>
      </pc:sldChg>
      <pc:sldChg chg="addSp modSp mod">
        <pc:chgData name="Nicole Chiang" userId="65aca1f0-b189-4f18-a0cd-e93c126d90d5" providerId="ADAL" clId="{796578B7-8C77-DB48-851A-E883C16695CB}" dt="2021-11-17T22:05:55.225" v="249" actId="121"/>
        <pc:sldMkLst>
          <pc:docMk/>
          <pc:sldMk cId="2138311109" sldId="733"/>
        </pc:sldMkLst>
        <pc:spChg chg="add mod">
          <ac:chgData name="Nicole Chiang" userId="65aca1f0-b189-4f18-a0cd-e93c126d90d5" providerId="ADAL" clId="{796578B7-8C77-DB48-851A-E883C16695CB}" dt="2021-11-17T22:05:55.225" v="249" actId="121"/>
          <ac:spMkLst>
            <pc:docMk/>
            <pc:sldMk cId="2138311109" sldId="733"/>
            <ac:spMk id="3" creationId="{3F877C9B-EA67-0E4E-8904-555F66C984F7}"/>
          </ac:spMkLst>
        </pc:spChg>
        <pc:picChg chg="mod">
          <ac:chgData name="Nicole Chiang" userId="65aca1f0-b189-4f18-a0cd-e93c126d90d5" providerId="ADAL" clId="{796578B7-8C77-DB48-851A-E883C16695CB}" dt="2021-11-17T22:05:12.779" v="245" actId="1076"/>
          <ac:picMkLst>
            <pc:docMk/>
            <pc:sldMk cId="2138311109" sldId="733"/>
            <ac:picMk id="5" creationId="{D3616EDB-C450-E84A-B9A8-7814ACD38F29}"/>
          </ac:picMkLst>
        </pc:picChg>
      </pc:sldChg>
      <pc:sldChg chg="addSp modSp mod modClrScheme chgLayout">
        <pc:chgData name="Nicole Chiang" userId="65aca1f0-b189-4f18-a0cd-e93c126d90d5" providerId="ADAL" clId="{796578B7-8C77-DB48-851A-E883C16695CB}" dt="2021-11-17T22:04:07.189" v="233" actId="207"/>
        <pc:sldMkLst>
          <pc:docMk/>
          <pc:sldMk cId="1062485503" sldId="737"/>
        </pc:sldMkLst>
        <pc:spChg chg="mod ord">
          <ac:chgData name="Nicole Chiang" userId="65aca1f0-b189-4f18-a0cd-e93c126d90d5" providerId="ADAL" clId="{796578B7-8C77-DB48-851A-E883C16695CB}" dt="2021-11-17T21:41:09.379" v="116" actId="108"/>
          <ac:spMkLst>
            <pc:docMk/>
            <pc:sldMk cId="1062485503" sldId="737"/>
            <ac:spMk id="4" creationId="{0DB5F516-495C-3546-865C-769C89FE04D4}"/>
          </ac:spMkLst>
        </pc:spChg>
        <pc:spChg chg="mod ord">
          <ac:chgData name="Nicole Chiang" userId="65aca1f0-b189-4f18-a0cd-e93c126d90d5" providerId="ADAL" clId="{796578B7-8C77-DB48-851A-E883C16695CB}" dt="2021-11-17T22:04:07.189" v="233" actId="207"/>
          <ac:spMkLst>
            <pc:docMk/>
            <pc:sldMk cId="1062485503" sldId="737"/>
            <ac:spMk id="5" creationId="{B339C1C4-A551-484E-B6F3-0B97B1B8E59C}"/>
          </ac:spMkLst>
        </pc:spChg>
        <pc:spChg chg="add mod">
          <ac:chgData name="Nicole Chiang" userId="65aca1f0-b189-4f18-a0cd-e93c126d90d5" providerId="ADAL" clId="{796578B7-8C77-DB48-851A-E883C16695CB}" dt="2021-11-17T21:40:28.981" v="105" actId="207"/>
          <ac:spMkLst>
            <pc:docMk/>
            <pc:sldMk cId="1062485503" sldId="737"/>
            <ac:spMk id="6" creationId="{1488678F-1A63-F14F-9FAB-E49EAA5E260A}"/>
          </ac:spMkLst>
        </pc:spChg>
      </pc:sldChg>
      <pc:sldChg chg="addSp modSp mod modClrScheme chgLayout">
        <pc:chgData name="Nicole Chiang" userId="65aca1f0-b189-4f18-a0cd-e93c126d90d5" providerId="ADAL" clId="{796578B7-8C77-DB48-851A-E883C16695CB}" dt="2021-11-17T23:38:35.891" v="379" actId="207"/>
        <pc:sldMkLst>
          <pc:docMk/>
          <pc:sldMk cId="2328383173" sldId="740"/>
        </pc:sldMkLst>
        <pc:spChg chg="mod ord">
          <ac:chgData name="Nicole Chiang" userId="65aca1f0-b189-4f18-a0cd-e93c126d90d5" providerId="ADAL" clId="{796578B7-8C77-DB48-851A-E883C16695CB}" dt="2021-11-17T23:36:03.097" v="333" actId="700"/>
          <ac:spMkLst>
            <pc:docMk/>
            <pc:sldMk cId="2328383173" sldId="740"/>
            <ac:spMk id="2" creationId="{03747B2E-892A-B94E-B41D-5A14811D02B8}"/>
          </ac:spMkLst>
        </pc:spChg>
        <pc:spChg chg="mod ord">
          <ac:chgData name="Nicole Chiang" userId="65aca1f0-b189-4f18-a0cd-e93c126d90d5" providerId="ADAL" clId="{796578B7-8C77-DB48-851A-E883C16695CB}" dt="2021-11-17T23:38:06.842" v="374" actId="20577"/>
          <ac:spMkLst>
            <pc:docMk/>
            <pc:sldMk cId="2328383173" sldId="740"/>
            <ac:spMk id="3" creationId="{F6815854-37AC-BA4E-B264-8934FFB4CBC4}"/>
          </ac:spMkLst>
        </pc:spChg>
        <pc:spChg chg="add mod">
          <ac:chgData name="Nicole Chiang" userId="65aca1f0-b189-4f18-a0cd-e93c126d90d5" providerId="ADAL" clId="{796578B7-8C77-DB48-851A-E883C16695CB}" dt="2021-11-17T23:38:35.891" v="379" actId="207"/>
          <ac:spMkLst>
            <pc:docMk/>
            <pc:sldMk cId="2328383173" sldId="740"/>
            <ac:spMk id="4" creationId="{0FB2B9CE-C805-8A4F-AEF0-417F1C58165E}"/>
          </ac:spMkLst>
        </pc:spChg>
      </pc:sldChg>
      <pc:sldChg chg="addSp modSp mod setBg">
        <pc:chgData name="Nicole Chiang" userId="65aca1f0-b189-4f18-a0cd-e93c126d90d5" providerId="ADAL" clId="{796578B7-8C77-DB48-851A-E883C16695CB}" dt="2021-11-17T23:42:06.113" v="412" actId="18331"/>
        <pc:sldMkLst>
          <pc:docMk/>
          <pc:sldMk cId="4263182393" sldId="741"/>
        </pc:sldMkLst>
        <pc:spChg chg="add mod">
          <ac:chgData name="Nicole Chiang" userId="65aca1f0-b189-4f18-a0cd-e93c126d90d5" providerId="ADAL" clId="{796578B7-8C77-DB48-851A-E883C16695CB}" dt="2021-11-17T23:38:43.820" v="382" actId="207"/>
          <ac:spMkLst>
            <pc:docMk/>
            <pc:sldMk cId="4263182393" sldId="741"/>
            <ac:spMk id="3" creationId="{48137DF1-EAFF-7D4D-83B1-8A405C1830D8}"/>
          </ac:spMkLst>
        </pc:spChg>
      </pc:sldChg>
      <pc:sldChg chg="addSp delSp modSp mod modClrScheme chgLayout">
        <pc:chgData name="Nicole Chiang" userId="65aca1f0-b189-4f18-a0cd-e93c126d90d5" providerId="ADAL" clId="{796578B7-8C77-DB48-851A-E883C16695CB}" dt="2021-11-17T21:41:20.596" v="120" actId="20577"/>
        <pc:sldMkLst>
          <pc:docMk/>
          <pc:sldMk cId="1708965675" sldId="742"/>
        </pc:sldMkLst>
        <pc:spChg chg="add del mod">
          <ac:chgData name="Nicole Chiang" userId="65aca1f0-b189-4f18-a0cd-e93c126d90d5" providerId="ADAL" clId="{796578B7-8C77-DB48-851A-E883C16695CB}" dt="2021-11-17T20:41:58.192" v="15"/>
          <ac:spMkLst>
            <pc:docMk/>
            <pc:sldMk cId="1708965675" sldId="742"/>
            <ac:spMk id="2" creationId="{E952493C-0E55-244E-9570-BDA5D5DC2F3C}"/>
          </ac:spMkLst>
        </pc:spChg>
        <pc:spChg chg="del mod ord">
          <ac:chgData name="Nicole Chiang" userId="65aca1f0-b189-4f18-a0cd-e93c126d90d5" providerId="ADAL" clId="{796578B7-8C77-DB48-851A-E883C16695CB}" dt="2021-11-17T20:49:40.154" v="44" actId="478"/>
          <ac:spMkLst>
            <pc:docMk/>
            <pc:sldMk cId="1708965675" sldId="742"/>
            <ac:spMk id="3" creationId="{F573CC50-4DFB-9A4D-BB0F-454B9012B4C3}"/>
          </ac:spMkLst>
        </pc:spChg>
        <pc:spChg chg="del mod ord">
          <ac:chgData name="Nicole Chiang" userId="65aca1f0-b189-4f18-a0cd-e93c126d90d5" providerId="ADAL" clId="{796578B7-8C77-DB48-851A-E883C16695CB}" dt="2021-11-17T20:49:40.154" v="44" actId="478"/>
          <ac:spMkLst>
            <pc:docMk/>
            <pc:sldMk cId="1708965675" sldId="742"/>
            <ac:spMk id="4" creationId="{71FA8931-EB5D-7141-AA18-F48F997C91A0}"/>
          </ac:spMkLst>
        </pc:spChg>
        <pc:spChg chg="add del mod ord">
          <ac:chgData name="Nicole Chiang" userId="65aca1f0-b189-4f18-a0cd-e93c126d90d5" providerId="ADAL" clId="{796578B7-8C77-DB48-851A-E883C16695CB}" dt="2021-11-17T20:49:37.452" v="43" actId="700"/>
          <ac:spMkLst>
            <pc:docMk/>
            <pc:sldMk cId="1708965675" sldId="742"/>
            <ac:spMk id="5" creationId="{B3B13B2C-2A59-284E-B805-0F58C873B9C6}"/>
          </ac:spMkLst>
        </pc:spChg>
        <pc:spChg chg="del">
          <ac:chgData name="Nicole Chiang" userId="65aca1f0-b189-4f18-a0cd-e93c126d90d5" providerId="ADAL" clId="{796578B7-8C77-DB48-851A-E883C16695CB}" dt="2021-11-17T20:49:44.400" v="46" actId="478"/>
          <ac:spMkLst>
            <pc:docMk/>
            <pc:sldMk cId="1708965675" sldId="742"/>
            <ac:spMk id="7" creationId="{1419FEB4-3B6F-EA4B-9C8C-38E4517A3B66}"/>
          </ac:spMkLst>
        </pc:spChg>
        <pc:spChg chg="add del mod ord">
          <ac:chgData name="Nicole Chiang" userId="65aca1f0-b189-4f18-a0cd-e93c126d90d5" providerId="ADAL" clId="{796578B7-8C77-DB48-851A-E883C16695CB}" dt="2021-11-17T20:49:46.409" v="47" actId="700"/>
          <ac:spMkLst>
            <pc:docMk/>
            <pc:sldMk cId="1708965675" sldId="742"/>
            <ac:spMk id="8" creationId="{86FAE34F-8048-8C45-84B2-EB4966ACD415}"/>
          </ac:spMkLst>
        </pc:spChg>
        <pc:spChg chg="add del mod ord">
          <ac:chgData name="Nicole Chiang" userId="65aca1f0-b189-4f18-a0cd-e93c126d90d5" providerId="ADAL" clId="{796578B7-8C77-DB48-851A-E883C16695CB}" dt="2021-11-17T20:49:46.409" v="47" actId="700"/>
          <ac:spMkLst>
            <pc:docMk/>
            <pc:sldMk cId="1708965675" sldId="742"/>
            <ac:spMk id="10" creationId="{4D580B6A-F58E-E548-B58F-82D9DF011944}"/>
          </ac:spMkLst>
        </pc:spChg>
        <pc:spChg chg="add del mod ord">
          <ac:chgData name="Nicole Chiang" userId="65aca1f0-b189-4f18-a0cd-e93c126d90d5" providerId="ADAL" clId="{796578B7-8C77-DB48-851A-E883C16695CB}" dt="2021-11-17T20:49:53.552" v="51" actId="478"/>
          <ac:spMkLst>
            <pc:docMk/>
            <pc:sldMk cId="1708965675" sldId="742"/>
            <ac:spMk id="11" creationId="{6E6C1564-A9B3-2042-82AA-C68D6F27449C}"/>
          </ac:spMkLst>
        </pc:spChg>
        <pc:spChg chg="add del mod ord">
          <ac:chgData name="Nicole Chiang" userId="65aca1f0-b189-4f18-a0cd-e93c126d90d5" providerId="ADAL" clId="{796578B7-8C77-DB48-851A-E883C16695CB}" dt="2021-11-17T20:49:53.552" v="51" actId="478"/>
          <ac:spMkLst>
            <pc:docMk/>
            <pc:sldMk cId="1708965675" sldId="742"/>
            <ac:spMk id="12" creationId="{6EB79732-0BE9-FE4A-81D9-D63409AC0734}"/>
          </ac:spMkLst>
        </pc:spChg>
        <pc:spChg chg="add del mod ord">
          <ac:chgData name="Nicole Chiang" userId="65aca1f0-b189-4f18-a0cd-e93c126d90d5" providerId="ADAL" clId="{796578B7-8C77-DB48-851A-E883C16695CB}" dt="2021-11-17T20:49:53.552" v="51" actId="478"/>
          <ac:spMkLst>
            <pc:docMk/>
            <pc:sldMk cId="1708965675" sldId="742"/>
            <ac:spMk id="13" creationId="{CB8D9C36-45FA-D040-AA03-8BD096D8E893}"/>
          </ac:spMkLst>
        </pc:spChg>
        <pc:spChg chg="add mod">
          <ac:chgData name="Nicole Chiang" userId="65aca1f0-b189-4f18-a0cd-e93c126d90d5" providerId="ADAL" clId="{796578B7-8C77-DB48-851A-E883C16695CB}" dt="2021-11-17T20:51:48.039" v="91" actId="113"/>
          <ac:spMkLst>
            <pc:docMk/>
            <pc:sldMk cId="1708965675" sldId="742"/>
            <ac:spMk id="14" creationId="{21F2B721-9BE6-2945-BCA3-C16C9393866B}"/>
          </ac:spMkLst>
        </pc:spChg>
        <pc:spChg chg="add mod">
          <ac:chgData name="Nicole Chiang" userId="65aca1f0-b189-4f18-a0cd-e93c126d90d5" providerId="ADAL" clId="{796578B7-8C77-DB48-851A-E883C16695CB}" dt="2021-11-17T21:41:20.596" v="120" actId="20577"/>
          <ac:spMkLst>
            <pc:docMk/>
            <pc:sldMk cId="1708965675" sldId="742"/>
            <ac:spMk id="15" creationId="{F535287A-94A4-7542-BE46-A284A1EE2AE4}"/>
          </ac:spMkLst>
        </pc:spChg>
        <pc:spChg chg="add mod">
          <ac:chgData name="Nicole Chiang" userId="65aca1f0-b189-4f18-a0cd-e93c126d90d5" providerId="ADAL" clId="{796578B7-8C77-DB48-851A-E883C16695CB}" dt="2021-11-17T20:51:57.153" v="93" actId="121"/>
          <ac:spMkLst>
            <pc:docMk/>
            <pc:sldMk cId="1708965675" sldId="742"/>
            <ac:spMk id="16" creationId="{A2492613-8D9F-5246-BA87-F3F2A9DEE4EB}"/>
          </ac:spMkLst>
        </pc:spChg>
      </pc:sldChg>
      <pc:sldChg chg="addSp delSp modSp del mod">
        <pc:chgData name="Nicole Chiang" userId="65aca1f0-b189-4f18-a0cd-e93c126d90d5" providerId="ADAL" clId="{796578B7-8C77-DB48-851A-E883C16695CB}" dt="2021-11-17T23:12:59.514" v="304" actId="2696"/>
        <pc:sldMkLst>
          <pc:docMk/>
          <pc:sldMk cId="4282499299" sldId="743"/>
        </pc:sldMkLst>
        <pc:spChg chg="del mod">
          <ac:chgData name="Nicole Chiang" userId="65aca1f0-b189-4f18-a0cd-e93c126d90d5" providerId="ADAL" clId="{796578B7-8C77-DB48-851A-E883C16695CB}" dt="2021-11-17T23:12:57.092" v="303" actId="478"/>
          <ac:spMkLst>
            <pc:docMk/>
            <pc:sldMk cId="4282499299" sldId="743"/>
            <ac:spMk id="3" creationId="{BEBBEA5E-7C50-3146-AEA5-F9C1B020C5F5}"/>
          </ac:spMkLst>
        </pc:spChg>
        <pc:spChg chg="add mod">
          <ac:chgData name="Nicole Chiang" userId="65aca1f0-b189-4f18-a0cd-e93c126d90d5" providerId="ADAL" clId="{796578B7-8C77-DB48-851A-E883C16695CB}" dt="2021-11-17T23:10:03.837" v="297" actId="2710"/>
          <ac:spMkLst>
            <pc:docMk/>
            <pc:sldMk cId="4282499299" sldId="743"/>
            <ac:spMk id="4" creationId="{A739301D-5AB3-0B4C-9461-80B4851C04E4}"/>
          </ac:spMkLst>
        </pc:spChg>
        <pc:spChg chg="add mod">
          <ac:chgData name="Nicole Chiang" userId="65aca1f0-b189-4f18-a0cd-e93c126d90d5" providerId="ADAL" clId="{796578B7-8C77-DB48-851A-E883C16695CB}" dt="2021-11-17T23:12:33.439" v="300" actId="14100"/>
          <ac:spMkLst>
            <pc:docMk/>
            <pc:sldMk cId="4282499299" sldId="743"/>
            <ac:spMk id="5" creationId="{CC6BFBC7-644F-0942-B1A1-E53D56A11BD4}"/>
          </ac:spMkLst>
        </pc:spChg>
        <pc:spChg chg="add mod">
          <ac:chgData name="Nicole Chiang" userId="65aca1f0-b189-4f18-a0cd-e93c126d90d5" providerId="ADAL" clId="{796578B7-8C77-DB48-851A-E883C16695CB}" dt="2021-11-17T23:11:44.237" v="299" actId="1076"/>
          <ac:spMkLst>
            <pc:docMk/>
            <pc:sldMk cId="4282499299" sldId="743"/>
            <ac:spMk id="6" creationId="{D0BECF16-F09C-7E4E-A734-7D913F66286A}"/>
          </ac:spMkLst>
        </pc:spChg>
        <pc:spChg chg="add mod">
          <ac:chgData name="Nicole Chiang" userId="65aca1f0-b189-4f18-a0cd-e93c126d90d5" providerId="ADAL" clId="{796578B7-8C77-DB48-851A-E883C16695CB}" dt="2021-11-17T23:11:44.237" v="299" actId="1076"/>
          <ac:spMkLst>
            <pc:docMk/>
            <pc:sldMk cId="4282499299" sldId="743"/>
            <ac:spMk id="7" creationId="{9C09CB75-FFAF-6D42-B5AE-6F02757A51BA}"/>
          </ac:spMkLst>
        </pc:spChg>
        <pc:spChg chg="add mod">
          <ac:chgData name="Nicole Chiang" userId="65aca1f0-b189-4f18-a0cd-e93c126d90d5" providerId="ADAL" clId="{796578B7-8C77-DB48-851A-E883C16695CB}" dt="2021-11-17T23:11:44.237" v="299" actId="1076"/>
          <ac:spMkLst>
            <pc:docMk/>
            <pc:sldMk cId="4282499299" sldId="743"/>
            <ac:spMk id="8" creationId="{6C08D420-A9C8-0048-A78F-6C3597A89046}"/>
          </ac:spMkLst>
        </pc:spChg>
        <pc:spChg chg="add mod">
          <ac:chgData name="Nicole Chiang" userId="65aca1f0-b189-4f18-a0cd-e93c126d90d5" providerId="ADAL" clId="{796578B7-8C77-DB48-851A-E883C16695CB}" dt="2021-11-17T23:11:44.237" v="299" actId="1076"/>
          <ac:spMkLst>
            <pc:docMk/>
            <pc:sldMk cId="4282499299" sldId="743"/>
            <ac:spMk id="9" creationId="{0A5A657B-EC60-DC44-B921-AD01D7404B17}"/>
          </ac:spMkLst>
        </pc:spChg>
        <pc:spChg chg="mod">
          <ac:chgData name="Nicole Chiang" userId="65aca1f0-b189-4f18-a0cd-e93c126d90d5" providerId="ADAL" clId="{796578B7-8C77-DB48-851A-E883C16695CB}" dt="2021-11-17T23:11:44.237" v="299" actId="1076"/>
          <ac:spMkLst>
            <pc:docMk/>
            <pc:sldMk cId="4282499299" sldId="743"/>
            <ac:spMk id="11" creationId="{78118079-7097-8E49-BDF6-4CFEB23143AC}"/>
          </ac:spMkLst>
        </pc:spChg>
        <pc:spChg chg="mod">
          <ac:chgData name="Nicole Chiang" userId="65aca1f0-b189-4f18-a0cd-e93c126d90d5" providerId="ADAL" clId="{796578B7-8C77-DB48-851A-E883C16695CB}" dt="2021-11-17T23:11:44.237" v="299" actId="1076"/>
          <ac:spMkLst>
            <pc:docMk/>
            <pc:sldMk cId="4282499299" sldId="743"/>
            <ac:spMk id="14" creationId="{6627C3E2-207A-AF4F-9CEA-33B76EB5B86B}"/>
          </ac:spMkLst>
        </pc:spChg>
        <pc:spChg chg="mod">
          <ac:chgData name="Nicole Chiang" userId="65aca1f0-b189-4f18-a0cd-e93c126d90d5" providerId="ADAL" clId="{796578B7-8C77-DB48-851A-E883C16695CB}" dt="2021-11-17T23:11:44.237" v="299" actId="1076"/>
          <ac:spMkLst>
            <pc:docMk/>
            <pc:sldMk cId="4282499299" sldId="743"/>
            <ac:spMk id="17" creationId="{CFE43744-B193-194A-8F9A-401501526F17}"/>
          </ac:spMkLst>
        </pc:spChg>
        <pc:spChg chg="mod">
          <ac:chgData name="Nicole Chiang" userId="65aca1f0-b189-4f18-a0cd-e93c126d90d5" providerId="ADAL" clId="{796578B7-8C77-DB48-851A-E883C16695CB}" dt="2021-11-17T23:11:44.237" v="299" actId="1076"/>
          <ac:spMkLst>
            <pc:docMk/>
            <pc:sldMk cId="4282499299" sldId="743"/>
            <ac:spMk id="20" creationId="{3C4DE6B5-2426-2140-8861-931675FBD64A}"/>
          </ac:spMkLst>
        </pc:spChg>
        <pc:spChg chg="add mod">
          <ac:chgData name="Nicole Chiang" userId="65aca1f0-b189-4f18-a0cd-e93c126d90d5" providerId="ADAL" clId="{796578B7-8C77-DB48-851A-E883C16695CB}" dt="2021-11-17T23:11:44.237" v="299" actId="1076"/>
          <ac:spMkLst>
            <pc:docMk/>
            <pc:sldMk cId="4282499299" sldId="743"/>
            <ac:spMk id="22" creationId="{BCD6CC0C-CA6E-AA47-9EEE-1ED1F688B063}"/>
          </ac:spMkLst>
        </pc:spChg>
        <pc:spChg chg="add mod">
          <ac:chgData name="Nicole Chiang" userId="65aca1f0-b189-4f18-a0cd-e93c126d90d5" providerId="ADAL" clId="{796578B7-8C77-DB48-851A-E883C16695CB}" dt="2021-11-17T23:11:44.237" v="299" actId="1076"/>
          <ac:spMkLst>
            <pc:docMk/>
            <pc:sldMk cId="4282499299" sldId="743"/>
            <ac:spMk id="23" creationId="{AF748424-54F1-1643-83BB-D805D8E16118}"/>
          </ac:spMkLst>
        </pc:spChg>
        <pc:spChg chg="add mod">
          <ac:chgData name="Nicole Chiang" userId="65aca1f0-b189-4f18-a0cd-e93c126d90d5" providerId="ADAL" clId="{796578B7-8C77-DB48-851A-E883C16695CB}" dt="2021-11-17T23:11:44.237" v="299" actId="1076"/>
          <ac:spMkLst>
            <pc:docMk/>
            <pc:sldMk cId="4282499299" sldId="743"/>
            <ac:spMk id="24" creationId="{D524749F-83BA-6043-8110-D3CB2203DC5E}"/>
          </ac:spMkLst>
        </pc:spChg>
        <pc:spChg chg="add mod">
          <ac:chgData name="Nicole Chiang" userId="65aca1f0-b189-4f18-a0cd-e93c126d90d5" providerId="ADAL" clId="{796578B7-8C77-DB48-851A-E883C16695CB}" dt="2021-11-17T23:11:44.237" v="299" actId="1076"/>
          <ac:spMkLst>
            <pc:docMk/>
            <pc:sldMk cId="4282499299" sldId="743"/>
            <ac:spMk id="25" creationId="{4F9B1F5E-30B9-A549-AE84-43FE626627DC}"/>
          </ac:spMkLst>
        </pc:spChg>
        <pc:spChg chg="add mod">
          <ac:chgData name="Nicole Chiang" userId="65aca1f0-b189-4f18-a0cd-e93c126d90d5" providerId="ADAL" clId="{796578B7-8C77-DB48-851A-E883C16695CB}" dt="2021-11-17T23:12:36.615" v="301" actId="14100"/>
          <ac:spMkLst>
            <pc:docMk/>
            <pc:sldMk cId="4282499299" sldId="743"/>
            <ac:spMk id="26" creationId="{017FAE0A-8DCF-CC46-A0FB-528C20DE242D}"/>
          </ac:spMkLst>
        </pc:spChg>
        <pc:spChg chg="add mod">
          <ac:chgData name="Nicole Chiang" userId="65aca1f0-b189-4f18-a0cd-e93c126d90d5" providerId="ADAL" clId="{796578B7-8C77-DB48-851A-E883C16695CB}" dt="2021-11-17T23:11:44.237" v="299" actId="1076"/>
          <ac:spMkLst>
            <pc:docMk/>
            <pc:sldMk cId="4282499299" sldId="743"/>
            <ac:spMk id="27" creationId="{A7E92BBC-5E3E-1546-90BA-838DB54046A5}"/>
          </ac:spMkLst>
        </pc:spChg>
        <pc:spChg chg="mod">
          <ac:chgData name="Nicole Chiang" userId="65aca1f0-b189-4f18-a0cd-e93c126d90d5" providerId="ADAL" clId="{796578B7-8C77-DB48-851A-E883C16695CB}" dt="2021-11-17T23:12:43.397" v="302" actId="1076"/>
          <ac:spMkLst>
            <pc:docMk/>
            <pc:sldMk cId="4282499299" sldId="743"/>
            <ac:spMk id="29" creationId="{15E8A620-7346-CC4C-8989-46D24E1A1F42}"/>
          </ac:spMkLst>
        </pc:spChg>
        <pc:grpChg chg="add mod">
          <ac:chgData name="Nicole Chiang" userId="65aca1f0-b189-4f18-a0cd-e93c126d90d5" providerId="ADAL" clId="{796578B7-8C77-DB48-851A-E883C16695CB}" dt="2021-11-17T23:11:44.237" v="299" actId="1076"/>
          <ac:grpSpMkLst>
            <pc:docMk/>
            <pc:sldMk cId="4282499299" sldId="743"/>
            <ac:grpSpMk id="10" creationId="{13914BF8-F3F5-B043-95E4-62DB1C476FCB}"/>
          </ac:grpSpMkLst>
        </pc:grpChg>
        <pc:grpChg chg="add mod">
          <ac:chgData name="Nicole Chiang" userId="65aca1f0-b189-4f18-a0cd-e93c126d90d5" providerId="ADAL" clId="{796578B7-8C77-DB48-851A-E883C16695CB}" dt="2021-11-17T23:11:44.237" v="299" actId="1076"/>
          <ac:grpSpMkLst>
            <pc:docMk/>
            <pc:sldMk cId="4282499299" sldId="743"/>
            <ac:grpSpMk id="13" creationId="{8F720504-A875-E744-818F-83D9B3BFC043}"/>
          </ac:grpSpMkLst>
        </pc:grpChg>
        <pc:grpChg chg="add mod">
          <ac:chgData name="Nicole Chiang" userId="65aca1f0-b189-4f18-a0cd-e93c126d90d5" providerId="ADAL" clId="{796578B7-8C77-DB48-851A-E883C16695CB}" dt="2021-11-17T23:11:44.237" v="299" actId="1076"/>
          <ac:grpSpMkLst>
            <pc:docMk/>
            <pc:sldMk cId="4282499299" sldId="743"/>
            <ac:grpSpMk id="16" creationId="{1AEC20CA-7465-5F43-9964-65EBA07E26A2}"/>
          </ac:grpSpMkLst>
        </pc:grpChg>
        <pc:grpChg chg="add mod">
          <ac:chgData name="Nicole Chiang" userId="65aca1f0-b189-4f18-a0cd-e93c126d90d5" providerId="ADAL" clId="{796578B7-8C77-DB48-851A-E883C16695CB}" dt="2021-11-17T23:11:44.237" v="299" actId="1076"/>
          <ac:grpSpMkLst>
            <pc:docMk/>
            <pc:sldMk cId="4282499299" sldId="743"/>
            <ac:grpSpMk id="19" creationId="{C943535B-45DF-8140-A4F7-BEA8FD2FD0B6}"/>
          </ac:grpSpMkLst>
        </pc:grpChg>
        <pc:grpChg chg="add mod">
          <ac:chgData name="Nicole Chiang" userId="65aca1f0-b189-4f18-a0cd-e93c126d90d5" providerId="ADAL" clId="{796578B7-8C77-DB48-851A-E883C16695CB}" dt="2021-11-17T23:12:43.397" v="302" actId="1076"/>
          <ac:grpSpMkLst>
            <pc:docMk/>
            <pc:sldMk cId="4282499299" sldId="743"/>
            <ac:grpSpMk id="28" creationId="{00CD6E0B-90C2-674F-B5AA-EE3F35978716}"/>
          </ac:grpSpMkLst>
        </pc:grpChg>
        <pc:picChg chg="mod">
          <ac:chgData name="Nicole Chiang" userId="65aca1f0-b189-4f18-a0cd-e93c126d90d5" providerId="ADAL" clId="{796578B7-8C77-DB48-851A-E883C16695CB}" dt="2021-11-17T23:11:44.237" v="299" actId="1076"/>
          <ac:picMkLst>
            <pc:docMk/>
            <pc:sldMk cId="4282499299" sldId="743"/>
            <ac:picMk id="12" creationId="{619CD2DD-EA62-074A-9A76-87B855BD2209}"/>
          </ac:picMkLst>
        </pc:picChg>
        <pc:picChg chg="mod">
          <ac:chgData name="Nicole Chiang" userId="65aca1f0-b189-4f18-a0cd-e93c126d90d5" providerId="ADAL" clId="{796578B7-8C77-DB48-851A-E883C16695CB}" dt="2021-11-17T23:11:44.237" v="299" actId="1076"/>
          <ac:picMkLst>
            <pc:docMk/>
            <pc:sldMk cId="4282499299" sldId="743"/>
            <ac:picMk id="15" creationId="{966B5B63-4A80-1A46-AF7B-11A30868C5A4}"/>
          </ac:picMkLst>
        </pc:picChg>
        <pc:picChg chg="mod">
          <ac:chgData name="Nicole Chiang" userId="65aca1f0-b189-4f18-a0cd-e93c126d90d5" providerId="ADAL" clId="{796578B7-8C77-DB48-851A-E883C16695CB}" dt="2021-11-17T23:11:44.237" v="299" actId="1076"/>
          <ac:picMkLst>
            <pc:docMk/>
            <pc:sldMk cId="4282499299" sldId="743"/>
            <ac:picMk id="18" creationId="{042A64CE-80F2-5B46-9306-D4F9CE2CFFE6}"/>
          </ac:picMkLst>
        </pc:picChg>
        <pc:picChg chg="mod">
          <ac:chgData name="Nicole Chiang" userId="65aca1f0-b189-4f18-a0cd-e93c126d90d5" providerId="ADAL" clId="{796578B7-8C77-DB48-851A-E883C16695CB}" dt="2021-11-17T23:11:44.237" v="299" actId="1076"/>
          <ac:picMkLst>
            <pc:docMk/>
            <pc:sldMk cId="4282499299" sldId="743"/>
            <ac:picMk id="21" creationId="{3DB4CD98-AB96-8D41-A055-436C21C7CBB6}"/>
          </ac:picMkLst>
        </pc:picChg>
        <pc:picChg chg="mod">
          <ac:chgData name="Nicole Chiang" userId="65aca1f0-b189-4f18-a0cd-e93c126d90d5" providerId="ADAL" clId="{796578B7-8C77-DB48-851A-E883C16695CB}" dt="2021-11-17T23:12:43.397" v="302" actId="1076"/>
          <ac:picMkLst>
            <pc:docMk/>
            <pc:sldMk cId="4282499299" sldId="743"/>
            <ac:picMk id="30" creationId="{ED6319C5-C27A-E647-BB21-BF3F76BFDFCA}"/>
          </ac:picMkLst>
        </pc:picChg>
      </pc:sldChg>
      <pc:sldChg chg="addSp modSp mod">
        <pc:chgData name="Nicole Chiang" userId="65aca1f0-b189-4f18-a0cd-e93c126d90d5" providerId="ADAL" clId="{796578B7-8C77-DB48-851A-E883C16695CB}" dt="2021-11-17T23:39:48.166" v="392" actId="207"/>
        <pc:sldMkLst>
          <pc:docMk/>
          <pc:sldMk cId="1476245933" sldId="744"/>
        </pc:sldMkLst>
        <pc:spChg chg="mod">
          <ac:chgData name="Nicole Chiang" userId="65aca1f0-b189-4f18-a0cd-e93c126d90d5" providerId="ADAL" clId="{796578B7-8C77-DB48-851A-E883C16695CB}" dt="2021-11-17T23:39:48.166" v="392" actId="207"/>
          <ac:spMkLst>
            <pc:docMk/>
            <pc:sldMk cId="1476245933" sldId="744"/>
            <ac:spMk id="3" creationId="{F1C29933-351A-3445-BBFD-D126806FDD80}"/>
          </ac:spMkLst>
        </pc:spChg>
        <pc:spChg chg="add mod">
          <ac:chgData name="Nicole Chiang" userId="65aca1f0-b189-4f18-a0cd-e93c126d90d5" providerId="ADAL" clId="{796578B7-8C77-DB48-851A-E883C16695CB}" dt="2021-11-17T23:38:38.443" v="380"/>
          <ac:spMkLst>
            <pc:docMk/>
            <pc:sldMk cId="1476245933" sldId="744"/>
            <ac:spMk id="4" creationId="{55640308-3E97-1C4A-A53C-C088833EB8D2}"/>
          </ac:spMkLst>
        </pc:spChg>
      </pc:sldChg>
      <pc:sldChg chg="addSp delSp modSp new mod setBg modClrScheme setClrOvrMap chgLayout">
        <pc:chgData name="Nicole Chiang" userId="65aca1f0-b189-4f18-a0cd-e93c126d90d5" providerId="ADAL" clId="{796578B7-8C77-DB48-851A-E883C16695CB}" dt="2021-11-18T07:05:30.713" v="424" actId="1076"/>
        <pc:sldMkLst>
          <pc:docMk/>
          <pc:sldMk cId="2431480060" sldId="745"/>
        </pc:sldMkLst>
        <pc:spChg chg="del mod ord">
          <ac:chgData name="Nicole Chiang" userId="65aca1f0-b189-4f18-a0cd-e93c126d90d5" providerId="ADAL" clId="{796578B7-8C77-DB48-851A-E883C16695CB}" dt="2021-11-17T23:13:04.073" v="306" actId="700"/>
          <ac:spMkLst>
            <pc:docMk/>
            <pc:sldMk cId="2431480060" sldId="745"/>
            <ac:spMk id="2" creationId="{86045317-E61F-8C4B-A5BF-F3040121238E}"/>
          </ac:spMkLst>
        </pc:spChg>
        <pc:spChg chg="add del mod ord">
          <ac:chgData name="Nicole Chiang" userId="65aca1f0-b189-4f18-a0cd-e93c126d90d5" providerId="ADAL" clId="{796578B7-8C77-DB48-851A-E883C16695CB}" dt="2021-11-17T23:34:28.068" v="312" actId="700"/>
          <ac:spMkLst>
            <pc:docMk/>
            <pc:sldMk cId="2431480060" sldId="745"/>
            <ac:spMk id="3" creationId="{726891E9-B0C9-4D4B-B35E-B0116649E9D2}"/>
          </ac:spMkLst>
        </pc:spChg>
        <pc:spChg chg="add del mod ord">
          <ac:chgData name="Nicole Chiang" userId="65aca1f0-b189-4f18-a0cd-e93c126d90d5" providerId="ADAL" clId="{796578B7-8C77-DB48-851A-E883C16695CB}" dt="2021-11-17T23:34:28.068" v="312" actId="700"/>
          <ac:spMkLst>
            <pc:docMk/>
            <pc:sldMk cId="2431480060" sldId="745"/>
            <ac:spMk id="4" creationId="{5F62FA83-0749-C84B-BFF4-531ACD34EBC6}"/>
          </ac:spMkLst>
        </pc:spChg>
        <pc:spChg chg="add del mod">
          <ac:chgData name="Nicole Chiang" userId="65aca1f0-b189-4f18-a0cd-e93c126d90d5" providerId="ADAL" clId="{796578B7-8C77-DB48-851A-E883C16695CB}" dt="2021-11-17T23:34:31.597" v="314" actId="478"/>
          <ac:spMkLst>
            <pc:docMk/>
            <pc:sldMk cId="2431480060" sldId="745"/>
            <ac:spMk id="5" creationId="{29204DF3-9D62-8749-A5AB-CD6E2B99E202}"/>
          </ac:spMkLst>
        </pc:spChg>
        <pc:spChg chg="add del mod ord">
          <ac:chgData name="Nicole Chiang" userId="65aca1f0-b189-4f18-a0cd-e93c126d90d5" providerId="ADAL" clId="{796578B7-8C77-DB48-851A-E883C16695CB}" dt="2021-11-17T23:34:31.597" v="314" actId="478"/>
          <ac:spMkLst>
            <pc:docMk/>
            <pc:sldMk cId="2431480060" sldId="745"/>
            <ac:spMk id="6" creationId="{B1A640C8-5A81-7243-89D6-86C816853C48}"/>
          </ac:spMkLst>
        </pc:spChg>
        <pc:spChg chg="add del mod ord">
          <ac:chgData name="Nicole Chiang" userId="65aca1f0-b189-4f18-a0cd-e93c126d90d5" providerId="ADAL" clId="{796578B7-8C77-DB48-851A-E883C16695CB}" dt="2021-11-17T23:34:31.597" v="314" actId="478"/>
          <ac:spMkLst>
            <pc:docMk/>
            <pc:sldMk cId="2431480060" sldId="745"/>
            <ac:spMk id="7" creationId="{EFBBF51E-215E-5F43-B1F0-6B71CB691E84}"/>
          </ac:spMkLst>
        </pc:spChg>
        <pc:spChg chg="add mod">
          <ac:chgData name="Nicole Chiang" userId="65aca1f0-b189-4f18-a0cd-e93c126d90d5" providerId="ADAL" clId="{796578B7-8C77-DB48-851A-E883C16695CB}" dt="2021-11-17T23:38:31.422" v="377"/>
          <ac:spMkLst>
            <pc:docMk/>
            <pc:sldMk cId="2431480060" sldId="745"/>
            <ac:spMk id="11" creationId="{190F8AA9-D2D8-8C44-A707-35C4458F9820}"/>
          </ac:spMkLst>
        </pc:spChg>
        <pc:spChg chg="add del">
          <ac:chgData name="Nicole Chiang" userId="65aca1f0-b189-4f18-a0cd-e93c126d90d5" providerId="ADAL" clId="{796578B7-8C77-DB48-851A-E883C16695CB}" dt="2021-11-17T23:35:14.208" v="322" actId="26606"/>
          <ac:spMkLst>
            <pc:docMk/>
            <pc:sldMk cId="2431480060" sldId="745"/>
            <ac:spMk id="14" creationId="{42A4FC2C-047E-45A5-965D-8E1E3BF09BC6}"/>
          </ac:spMkLst>
        </pc:spChg>
        <pc:picChg chg="add mod modCrop">
          <ac:chgData name="Nicole Chiang" userId="65aca1f0-b189-4f18-a0cd-e93c126d90d5" providerId="ADAL" clId="{796578B7-8C77-DB48-851A-E883C16695CB}" dt="2021-11-18T07:05:30.713" v="424" actId="1076"/>
          <ac:picMkLst>
            <pc:docMk/>
            <pc:sldMk cId="2431480060" sldId="745"/>
            <ac:picMk id="3" creationId="{7F6E3B25-F2A0-A442-9A22-B8E6BF0ECF2D}"/>
          </ac:picMkLst>
        </pc:picChg>
        <pc:picChg chg="add del mod modCrop">
          <ac:chgData name="Nicole Chiang" userId="65aca1f0-b189-4f18-a0cd-e93c126d90d5" providerId="ADAL" clId="{796578B7-8C77-DB48-851A-E883C16695CB}" dt="2021-11-18T07:03:58.622" v="413" actId="478"/>
          <ac:picMkLst>
            <pc:docMk/>
            <pc:sldMk cId="2431480060" sldId="745"/>
            <ac:picMk id="9" creationId="{301E7E43-4596-5D4D-BE4D-86600927BE45}"/>
          </ac:picMkLst>
        </pc:picChg>
      </pc:sldChg>
      <pc:sldMasterChg chg="addSldLayout delSldLayout modSldLayout">
        <pc:chgData name="Nicole Chiang" userId="65aca1f0-b189-4f18-a0cd-e93c126d90d5" providerId="ADAL" clId="{796578B7-8C77-DB48-851A-E883C16695CB}" dt="2021-11-17T23:42:06.113" v="412" actId="18331"/>
        <pc:sldMasterMkLst>
          <pc:docMk/>
          <pc:sldMasterMk cId="1880195879" sldId="2147483648"/>
        </pc:sldMasterMkLst>
        <pc:sldLayoutChg chg="addSp delSp modSp mod setBg">
          <pc:chgData name="Nicole Chiang" userId="65aca1f0-b189-4f18-a0cd-e93c126d90d5" providerId="ADAL" clId="{796578B7-8C77-DB48-851A-E883C16695CB}" dt="2021-11-17T23:42:06.113" v="412" actId="18331"/>
          <pc:sldLayoutMkLst>
            <pc:docMk/>
            <pc:sldMasterMk cId="1880195879" sldId="2147483648"/>
            <pc:sldLayoutMk cId="3030994736" sldId="2147483649"/>
          </pc:sldLayoutMkLst>
          <pc:spChg chg="mod">
            <ac:chgData name="Nicole Chiang" userId="65aca1f0-b189-4f18-a0cd-e93c126d90d5" providerId="ADAL" clId="{796578B7-8C77-DB48-851A-E883C16695CB}" dt="2021-11-17T20:40:12.485" v="3" actId="1076"/>
            <ac:spMkLst>
              <pc:docMk/>
              <pc:sldMasterMk cId="1880195879" sldId="2147483648"/>
              <pc:sldLayoutMk cId="3030994736" sldId="2147483649"/>
              <ac:spMk id="7" creationId="{5662DB23-4EC2-CB4D-8018-33C91A631307}"/>
            </ac:spMkLst>
          </pc:spChg>
          <pc:picChg chg="add del mod">
            <ac:chgData name="Nicole Chiang" userId="65aca1f0-b189-4f18-a0cd-e93c126d90d5" providerId="ADAL" clId="{796578B7-8C77-DB48-851A-E883C16695CB}" dt="2021-11-17T20:40:30.365" v="5" actId="478"/>
            <ac:picMkLst>
              <pc:docMk/>
              <pc:sldMasterMk cId="1880195879" sldId="2147483648"/>
              <pc:sldLayoutMk cId="3030994736" sldId="2147483649"/>
              <ac:picMk id="2" creationId="{1D74FEF5-F3D6-B744-BAA7-3480A88E0A43}"/>
            </ac:picMkLst>
          </pc:picChg>
          <pc:picChg chg="add mod modCrop">
            <ac:chgData name="Nicole Chiang" userId="65aca1f0-b189-4f18-a0cd-e93c126d90d5" providerId="ADAL" clId="{796578B7-8C77-DB48-851A-E883C16695CB}" dt="2021-11-17T23:40:19.509" v="395" actId="1076"/>
            <ac:picMkLst>
              <pc:docMk/>
              <pc:sldMasterMk cId="1880195879" sldId="2147483648"/>
              <pc:sldLayoutMk cId="3030994736" sldId="2147483649"/>
              <ac:picMk id="3" creationId="{6C37BE41-24D7-C141-8EA6-349C7B5CB707}"/>
            </ac:picMkLst>
          </pc:picChg>
        </pc:sldLayoutChg>
        <pc:sldLayoutChg chg="addSp delSp modSp mod">
          <pc:chgData name="Nicole Chiang" userId="65aca1f0-b189-4f18-a0cd-e93c126d90d5" providerId="ADAL" clId="{796578B7-8C77-DB48-851A-E883C16695CB}" dt="2021-11-17T23:41:46.002" v="411" actId="18131"/>
          <pc:sldLayoutMkLst>
            <pc:docMk/>
            <pc:sldMasterMk cId="1880195879" sldId="2147483648"/>
            <pc:sldLayoutMk cId="3967077058" sldId="2147483667"/>
          </pc:sldLayoutMkLst>
          <pc:spChg chg="mod">
            <ac:chgData name="Nicole Chiang" userId="65aca1f0-b189-4f18-a0cd-e93c126d90d5" providerId="ADAL" clId="{796578B7-8C77-DB48-851A-E883C16695CB}" dt="2021-11-17T23:41:33.562" v="410" actId="14100"/>
            <ac:spMkLst>
              <pc:docMk/>
              <pc:sldMasterMk cId="1880195879" sldId="2147483648"/>
              <pc:sldLayoutMk cId="3967077058" sldId="2147483667"/>
              <ac:spMk id="19" creationId="{D74002A5-19FF-0446-A94A-92956856BD57}"/>
            </ac:spMkLst>
          </pc:spChg>
          <pc:picChg chg="add mod modCrop">
            <ac:chgData name="Nicole Chiang" userId="65aca1f0-b189-4f18-a0cd-e93c126d90d5" providerId="ADAL" clId="{796578B7-8C77-DB48-851A-E883C16695CB}" dt="2021-11-17T23:41:46.002" v="411" actId="18131"/>
            <ac:picMkLst>
              <pc:docMk/>
              <pc:sldMasterMk cId="1880195879" sldId="2147483648"/>
              <pc:sldLayoutMk cId="3967077058" sldId="2147483667"/>
              <ac:picMk id="3" creationId="{13A9AC69-4009-A648-B9C3-B1EAD931E925}"/>
            </ac:picMkLst>
          </pc:picChg>
          <pc:picChg chg="add del">
            <ac:chgData name="Nicole Chiang" userId="65aca1f0-b189-4f18-a0cd-e93c126d90d5" providerId="ADAL" clId="{796578B7-8C77-DB48-851A-E883C16695CB}" dt="2021-11-17T23:40:34.091" v="397" actId="478"/>
            <ac:picMkLst>
              <pc:docMk/>
              <pc:sldMasterMk cId="1880195879" sldId="2147483648"/>
              <pc:sldLayoutMk cId="3967077058" sldId="2147483667"/>
              <ac:picMk id="8" creationId="{274A62B6-1F8C-EF42-A0EB-AB606BB9CE6E}"/>
            </ac:picMkLst>
          </pc:picChg>
        </pc:sldLayoutChg>
        <pc:sldLayoutChg chg="addSp delSp modSp mod">
          <pc:chgData name="Nicole Chiang" userId="65aca1f0-b189-4f18-a0cd-e93c126d90d5" providerId="ADAL" clId="{796578B7-8C77-DB48-851A-E883C16695CB}" dt="2021-11-17T20:49:30.819" v="40" actId="478"/>
          <pc:sldLayoutMkLst>
            <pc:docMk/>
            <pc:sldMasterMk cId="1880195879" sldId="2147483648"/>
            <pc:sldLayoutMk cId="1002156829" sldId="2147483668"/>
          </pc:sldLayoutMkLst>
          <pc:spChg chg="add del">
            <ac:chgData name="Nicole Chiang" userId="65aca1f0-b189-4f18-a0cd-e93c126d90d5" providerId="ADAL" clId="{796578B7-8C77-DB48-851A-E883C16695CB}" dt="2021-11-17T20:49:30.819" v="40" actId="478"/>
            <ac:spMkLst>
              <pc:docMk/>
              <pc:sldMasterMk cId="1880195879" sldId="2147483648"/>
              <pc:sldLayoutMk cId="1002156829" sldId="2147483668"/>
              <ac:spMk id="12" creationId="{94187FB4-CFA3-C449-BEB7-07C37134941F}"/>
            </ac:spMkLst>
          </pc:spChg>
          <pc:spChg chg="add del">
            <ac:chgData name="Nicole Chiang" userId="65aca1f0-b189-4f18-a0cd-e93c126d90d5" providerId="ADAL" clId="{796578B7-8C77-DB48-851A-E883C16695CB}" dt="2021-11-17T20:49:30.819" v="40" actId="478"/>
            <ac:spMkLst>
              <pc:docMk/>
              <pc:sldMasterMk cId="1880195879" sldId="2147483648"/>
              <pc:sldLayoutMk cId="1002156829" sldId="2147483668"/>
              <ac:spMk id="13" creationId="{AA3CAECF-053F-0D42-9065-D9112EBD6166}"/>
            </ac:spMkLst>
          </pc:spChg>
          <pc:spChg chg="add mod">
            <ac:chgData name="Nicole Chiang" userId="65aca1f0-b189-4f18-a0cd-e93c126d90d5" providerId="ADAL" clId="{796578B7-8C77-DB48-851A-E883C16695CB}" dt="2021-11-17T20:49:22.068" v="38" actId="1076"/>
            <ac:spMkLst>
              <pc:docMk/>
              <pc:sldMasterMk cId="1880195879" sldId="2147483648"/>
              <pc:sldLayoutMk cId="1002156829" sldId="2147483668"/>
              <ac:spMk id="14" creationId="{5D0D4B02-7560-9A40-B644-0AD6C1450A23}"/>
            </ac:spMkLst>
          </pc:spChg>
          <pc:spChg chg="add del">
            <ac:chgData name="Nicole Chiang" userId="65aca1f0-b189-4f18-a0cd-e93c126d90d5" providerId="ADAL" clId="{796578B7-8C77-DB48-851A-E883C16695CB}" dt="2021-11-17T20:49:30.819" v="40" actId="478"/>
            <ac:spMkLst>
              <pc:docMk/>
              <pc:sldMasterMk cId="1880195879" sldId="2147483648"/>
              <pc:sldLayoutMk cId="1002156829" sldId="2147483668"/>
              <ac:spMk id="15" creationId="{CB683135-8C3F-974C-983E-7F434C6ABFFA}"/>
            </ac:spMkLst>
          </pc:spChg>
          <pc:picChg chg="add del mod">
            <ac:chgData name="Nicole Chiang" userId="65aca1f0-b189-4f18-a0cd-e93c126d90d5" providerId="ADAL" clId="{796578B7-8C77-DB48-851A-E883C16695CB}" dt="2021-11-17T20:46:58.607" v="18" actId="478"/>
            <ac:picMkLst>
              <pc:docMk/>
              <pc:sldMasterMk cId="1880195879" sldId="2147483648"/>
              <pc:sldLayoutMk cId="1002156829" sldId="2147483668"/>
              <ac:picMk id="2" creationId="{13DA849C-A40A-1A4C-8770-89A87194B783}"/>
            </ac:picMkLst>
          </pc:picChg>
          <pc:picChg chg="del">
            <ac:chgData name="Nicole Chiang" userId="65aca1f0-b189-4f18-a0cd-e93c126d90d5" providerId="ADAL" clId="{796578B7-8C77-DB48-851A-E883C16695CB}" dt="2021-11-17T20:47:21.909" v="25" actId="478"/>
            <ac:picMkLst>
              <pc:docMk/>
              <pc:sldMasterMk cId="1880195879" sldId="2147483648"/>
              <pc:sldLayoutMk cId="1002156829" sldId="2147483668"/>
              <ac:picMk id="3" creationId="{B45F127D-5454-E645-A3CE-43659AD5B3A5}"/>
            </ac:picMkLst>
          </pc:picChg>
          <pc:picChg chg="add mod modCrop">
            <ac:chgData name="Nicole Chiang" userId="65aca1f0-b189-4f18-a0cd-e93c126d90d5" providerId="ADAL" clId="{796578B7-8C77-DB48-851A-E883C16695CB}" dt="2021-11-17T20:47:20.836" v="24" actId="167"/>
            <ac:picMkLst>
              <pc:docMk/>
              <pc:sldMasterMk cId="1880195879" sldId="2147483648"/>
              <pc:sldLayoutMk cId="1002156829" sldId="2147483668"/>
              <ac:picMk id="5" creationId="{7E1367C1-1EF6-BB44-AFE6-004D7CB8B687}"/>
            </ac:picMkLst>
          </pc:picChg>
        </pc:sldLayoutChg>
        <pc:sldLayoutChg chg="del">
          <pc:chgData name="Nicole Chiang" userId="65aca1f0-b189-4f18-a0cd-e93c126d90d5" providerId="ADAL" clId="{796578B7-8C77-DB48-851A-E883C16695CB}" dt="2021-11-17T23:12:59.514" v="304" actId="2696"/>
          <pc:sldLayoutMkLst>
            <pc:docMk/>
            <pc:sldMasterMk cId="1880195879" sldId="2147483648"/>
            <pc:sldLayoutMk cId="729508653" sldId="2147483687"/>
          </pc:sldLayoutMkLst>
        </pc:sldLayoutChg>
        <pc:sldLayoutChg chg="setBg">
          <pc:chgData name="Nicole Chiang" userId="65aca1f0-b189-4f18-a0cd-e93c126d90d5" providerId="ADAL" clId="{796578B7-8C77-DB48-851A-E883C16695CB}" dt="2021-11-17T23:42:06.113" v="412" actId="18331"/>
          <pc:sldLayoutMkLst>
            <pc:docMk/>
            <pc:sldMasterMk cId="1880195879" sldId="2147483648"/>
            <pc:sldLayoutMk cId="2989669168" sldId="2147483689"/>
          </pc:sldLayoutMkLst>
        </pc:sldLayoutChg>
        <pc:sldLayoutChg chg="delSp mod">
          <pc:chgData name="Nicole Chiang" userId="65aca1f0-b189-4f18-a0cd-e93c126d90d5" providerId="ADAL" clId="{796578B7-8C77-DB48-851A-E883C16695CB}" dt="2021-11-17T21:41:30.485" v="121" actId="478"/>
          <pc:sldLayoutMkLst>
            <pc:docMk/>
            <pc:sldMasterMk cId="1880195879" sldId="2147483648"/>
            <pc:sldLayoutMk cId="18367203" sldId="2147483690"/>
          </pc:sldLayoutMkLst>
          <pc:spChg chg="del topLvl">
            <ac:chgData name="Nicole Chiang" userId="65aca1f0-b189-4f18-a0cd-e93c126d90d5" providerId="ADAL" clId="{796578B7-8C77-DB48-851A-E883C16695CB}" dt="2021-11-17T21:41:30.485" v="121" actId="478"/>
            <ac:spMkLst>
              <pc:docMk/>
              <pc:sldMasterMk cId="1880195879" sldId="2147483648"/>
              <pc:sldLayoutMk cId="18367203" sldId="2147483690"/>
              <ac:spMk id="15" creationId="{B3EBBDC1-D11E-534D-9C37-E2F76FC033ED}"/>
            </ac:spMkLst>
          </pc:spChg>
          <pc:grpChg chg="del">
            <ac:chgData name="Nicole Chiang" userId="65aca1f0-b189-4f18-a0cd-e93c126d90d5" providerId="ADAL" clId="{796578B7-8C77-DB48-851A-E883C16695CB}" dt="2021-11-17T21:41:30.485" v="121" actId="478"/>
            <ac:grpSpMkLst>
              <pc:docMk/>
              <pc:sldMasterMk cId="1880195879" sldId="2147483648"/>
              <pc:sldLayoutMk cId="18367203" sldId="2147483690"/>
              <ac:grpSpMk id="2" creationId="{60F1B90B-04B6-5749-A4D0-0514F1BECBD3}"/>
            </ac:grpSpMkLst>
          </pc:grpChg>
          <pc:picChg chg="topLvl">
            <ac:chgData name="Nicole Chiang" userId="65aca1f0-b189-4f18-a0cd-e93c126d90d5" providerId="ADAL" clId="{796578B7-8C77-DB48-851A-E883C16695CB}" dt="2021-11-17T21:41:30.485" v="121" actId="478"/>
            <ac:picMkLst>
              <pc:docMk/>
              <pc:sldMasterMk cId="1880195879" sldId="2147483648"/>
              <pc:sldLayoutMk cId="18367203" sldId="2147483690"/>
              <ac:picMk id="3" creationId="{0FBB2136-597F-BD46-AC20-68C1947C4C33}"/>
            </ac:picMkLst>
          </pc:picChg>
        </pc:sldLayoutChg>
        <pc:sldLayoutChg chg="addSp delSp modSp new mod">
          <pc:chgData name="Nicole Chiang" userId="65aca1f0-b189-4f18-a0cd-e93c126d90d5" providerId="ADAL" clId="{796578B7-8C77-DB48-851A-E883C16695CB}" dt="2021-11-17T21:40:11.038" v="101" actId="14100"/>
          <pc:sldLayoutMkLst>
            <pc:docMk/>
            <pc:sldMasterMk cId="1880195879" sldId="2147483648"/>
            <pc:sldLayoutMk cId="625215570" sldId="2147483693"/>
          </pc:sldLayoutMkLst>
          <pc:spChg chg="del">
            <ac:chgData name="Nicole Chiang" userId="65aca1f0-b189-4f18-a0cd-e93c126d90d5" providerId="ADAL" clId="{796578B7-8C77-DB48-851A-E883C16695CB}" dt="2021-11-17T21:39:50.104" v="95" actId="478"/>
            <ac:spMkLst>
              <pc:docMk/>
              <pc:sldMasterMk cId="1880195879" sldId="2147483648"/>
              <pc:sldLayoutMk cId="625215570" sldId="2147483693"/>
              <ac:spMk id="2" creationId="{92C00C44-CEB1-D24E-82C8-B64185FD40F2}"/>
            </ac:spMkLst>
          </pc:spChg>
          <pc:spChg chg="del">
            <ac:chgData name="Nicole Chiang" userId="65aca1f0-b189-4f18-a0cd-e93c126d90d5" providerId="ADAL" clId="{796578B7-8C77-DB48-851A-E883C16695CB}" dt="2021-11-17T21:40:06.865" v="98" actId="478"/>
            <ac:spMkLst>
              <pc:docMk/>
              <pc:sldMasterMk cId="1880195879" sldId="2147483648"/>
              <pc:sldLayoutMk cId="625215570" sldId="2147483693"/>
              <ac:spMk id="3" creationId="{522E2494-0DDB-0944-BC0A-29E62C893E14}"/>
            </ac:spMkLst>
          </pc:spChg>
          <pc:spChg chg="add mod">
            <ac:chgData name="Nicole Chiang" userId="65aca1f0-b189-4f18-a0cd-e93c126d90d5" providerId="ADAL" clId="{796578B7-8C77-DB48-851A-E883C16695CB}" dt="2021-11-17T21:39:54.774" v="96"/>
            <ac:spMkLst>
              <pc:docMk/>
              <pc:sldMasterMk cId="1880195879" sldId="2147483648"/>
              <pc:sldLayoutMk cId="625215570" sldId="2147483693"/>
              <ac:spMk id="4" creationId="{84DA4BED-85B4-4542-9473-89DAD033D42C}"/>
            </ac:spMkLst>
          </pc:spChg>
          <pc:spChg chg="add mod">
            <ac:chgData name="Nicole Chiang" userId="65aca1f0-b189-4f18-a0cd-e93c126d90d5" providerId="ADAL" clId="{796578B7-8C77-DB48-851A-E883C16695CB}" dt="2021-11-17T21:40:11.038" v="101" actId="14100"/>
            <ac:spMkLst>
              <pc:docMk/>
              <pc:sldMasterMk cId="1880195879" sldId="2147483648"/>
              <pc:sldLayoutMk cId="625215570" sldId="2147483693"/>
              <ac:spMk id="5" creationId="{520ECCB7-AECA-3941-9A30-218740263E39}"/>
            </ac:spMkLst>
          </pc:spChg>
          <pc:spChg chg="add mod">
            <ac:chgData name="Nicole Chiang" userId="65aca1f0-b189-4f18-a0cd-e93c126d90d5" providerId="ADAL" clId="{796578B7-8C77-DB48-851A-E883C16695CB}" dt="2021-11-17T21:40:07.532" v="99"/>
            <ac:spMkLst>
              <pc:docMk/>
              <pc:sldMasterMk cId="1880195879" sldId="2147483648"/>
              <pc:sldLayoutMk cId="625215570" sldId="2147483693"/>
              <ac:spMk id="6" creationId="{5E2E81CB-DD7D-2D46-9339-8B087C8FC872}"/>
            </ac:spMkLst>
          </pc:spChg>
          <pc:spChg chg="add mod">
            <ac:chgData name="Nicole Chiang" userId="65aca1f0-b189-4f18-a0cd-e93c126d90d5" providerId="ADAL" clId="{796578B7-8C77-DB48-851A-E883C16695CB}" dt="2021-11-17T21:40:07.532" v="99"/>
            <ac:spMkLst>
              <pc:docMk/>
              <pc:sldMasterMk cId="1880195879" sldId="2147483648"/>
              <pc:sldLayoutMk cId="625215570" sldId="2147483693"/>
              <ac:spMk id="7" creationId="{BC0EA57E-03FC-1546-9894-823E0AD66E51}"/>
            </ac:spMkLst>
          </pc:spChg>
          <pc:picChg chg="add mod">
            <ac:chgData name="Nicole Chiang" userId="65aca1f0-b189-4f18-a0cd-e93c126d90d5" providerId="ADAL" clId="{796578B7-8C77-DB48-851A-E883C16695CB}" dt="2021-11-17T21:40:07.532" v="99"/>
            <ac:picMkLst>
              <pc:docMk/>
              <pc:sldMasterMk cId="1880195879" sldId="2147483648"/>
              <pc:sldLayoutMk cId="625215570" sldId="2147483693"/>
              <ac:picMk id="8" creationId="{BFA37E94-F245-0F42-B48B-3AF8D27EA4EB}"/>
            </ac:picMkLst>
          </pc:picChg>
        </pc:sldLayoutChg>
        <pc:sldLayoutChg chg="addSp delSp modSp new mod">
          <pc:chgData name="Nicole Chiang" userId="65aca1f0-b189-4f18-a0cd-e93c126d90d5" providerId="ADAL" clId="{796578B7-8C77-DB48-851A-E883C16695CB}" dt="2021-11-17T21:54:30.835" v="229" actId="207"/>
          <pc:sldLayoutMkLst>
            <pc:docMk/>
            <pc:sldMasterMk cId="1880195879" sldId="2147483648"/>
            <pc:sldLayoutMk cId="662346803" sldId="2147483694"/>
          </pc:sldLayoutMkLst>
          <pc:spChg chg="del">
            <ac:chgData name="Nicole Chiang" userId="65aca1f0-b189-4f18-a0cd-e93c126d90d5" providerId="ADAL" clId="{796578B7-8C77-DB48-851A-E883C16695CB}" dt="2021-11-17T21:49:16.844" v="147" actId="478"/>
            <ac:spMkLst>
              <pc:docMk/>
              <pc:sldMasterMk cId="1880195879" sldId="2147483648"/>
              <pc:sldLayoutMk cId="662346803" sldId="2147483694"/>
              <ac:spMk id="2" creationId="{CC4A8537-2B2A-0040-AE00-0AC710F23241}"/>
            </ac:spMkLst>
          </pc:spChg>
          <pc:spChg chg="add mod">
            <ac:chgData name="Nicole Chiang" userId="65aca1f0-b189-4f18-a0cd-e93c126d90d5" providerId="ADAL" clId="{796578B7-8C77-DB48-851A-E883C16695CB}" dt="2021-11-17T21:49:31.458" v="149"/>
            <ac:spMkLst>
              <pc:docMk/>
              <pc:sldMasterMk cId="1880195879" sldId="2147483648"/>
              <pc:sldLayoutMk cId="662346803" sldId="2147483694"/>
              <ac:spMk id="5" creationId="{7FD6FF52-214E-2E4B-ABC6-868A5DCB8DC5}"/>
            </ac:spMkLst>
          </pc:spChg>
          <pc:spChg chg="add del mod">
            <ac:chgData name="Nicole Chiang" userId="65aca1f0-b189-4f18-a0cd-e93c126d90d5" providerId="ADAL" clId="{796578B7-8C77-DB48-851A-E883C16695CB}" dt="2021-11-17T21:49:41.688" v="152" actId="478"/>
            <ac:spMkLst>
              <pc:docMk/>
              <pc:sldMasterMk cId="1880195879" sldId="2147483648"/>
              <pc:sldLayoutMk cId="662346803" sldId="2147483694"/>
              <ac:spMk id="6" creationId="{C26BCF93-1C45-1248-B99E-87D98599FD17}"/>
            </ac:spMkLst>
          </pc:spChg>
          <pc:spChg chg="add mod">
            <ac:chgData name="Nicole Chiang" userId="65aca1f0-b189-4f18-a0cd-e93c126d90d5" providerId="ADAL" clId="{796578B7-8C77-DB48-851A-E883C16695CB}" dt="2021-11-17T21:54:30.835" v="229" actId="207"/>
            <ac:spMkLst>
              <pc:docMk/>
              <pc:sldMasterMk cId="1880195879" sldId="2147483648"/>
              <pc:sldLayoutMk cId="662346803" sldId="2147483694"/>
              <ac:spMk id="7" creationId="{01C35C77-FE5C-7248-BDE1-60FC4B7C4A60}"/>
            </ac:spMkLst>
          </pc:spChg>
          <pc:spChg chg="add mod">
            <ac:chgData name="Nicole Chiang" userId="65aca1f0-b189-4f18-a0cd-e93c126d90d5" providerId="ADAL" clId="{796578B7-8C77-DB48-851A-E883C16695CB}" dt="2021-11-17T21:50:01.449" v="158" actId="207"/>
            <ac:spMkLst>
              <pc:docMk/>
              <pc:sldMasterMk cId="1880195879" sldId="2147483648"/>
              <pc:sldLayoutMk cId="662346803" sldId="2147483694"/>
              <ac:spMk id="8" creationId="{44B208DC-7B9D-FF46-95EB-A7615E8C40D8}"/>
            </ac:spMkLst>
          </pc:spChg>
          <pc:picChg chg="add del mod">
            <ac:chgData name="Nicole Chiang" userId="65aca1f0-b189-4f18-a0cd-e93c126d90d5" providerId="ADAL" clId="{796578B7-8C77-DB48-851A-E883C16695CB}" dt="2021-11-17T21:49:42.255" v="153" actId="478"/>
            <ac:picMkLst>
              <pc:docMk/>
              <pc:sldMasterMk cId="1880195879" sldId="2147483648"/>
              <pc:sldLayoutMk cId="662346803" sldId="2147483694"/>
              <ac:picMk id="4" creationId="{E4D7A455-2347-1C4D-9D2E-D9A70D888825}"/>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91FD30-F605-774A-89A2-7E65DFEEBE7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076E775-7972-5B49-848E-FF3ACAD05B6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8B17F9-A5C7-6F40-B310-6DFB8B9F663C}" type="datetimeFigureOut">
              <a:rPr lang="en-US" smtClean="0"/>
              <a:t>11/17/2021</a:t>
            </a:fld>
            <a:endParaRPr lang="en-US"/>
          </a:p>
        </p:txBody>
      </p:sp>
      <p:sp>
        <p:nvSpPr>
          <p:cNvPr id="4" name="Footer Placeholder 3">
            <a:extLst>
              <a:ext uri="{FF2B5EF4-FFF2-40B4-BE49-F238E27FC236}">
                <a16:creationId xmlns:a16="http://schemas.microsoft.com/office/drawing/2014/main" id="{A189B4A6-4439-164F-A663-FDA520D292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4093076-77AA-5645-A12C-CCB62507562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1B0657-41A4-2249-A4B7-08F72190E6EA}" type="slidenum">
              <a:rPr lang="en-US" smtClean="0"/>
              <a:t>‹#›</a:t>
            </a:fld>
            <a:endParaRPr lang="en-US"/>
          </a:p>
        </p:txBody>
      </p:sp>
    </p:spTree>
    <p:extLst>
      <p:ext uri="{BB962C8B-B14F-4D97-AF65-F5344CB8AC3E}">
        <p14:creationId xmlns:p14="http://schemas.microsoft.com/office/powerpoint/2010/main" val="2475642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48F9C-AD35-D84C-BD93-899599178948}" type="datetimeFigureOut">
              <a:rPr lang="en-US" smtClean="0"/>
              <a:t>11/17/2021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39D54-998D-504F-8F96-8275312877D4}" type="slidenum">
              <a:rPr lang="en-US" smtClean="0"/>
              <a:t>‹#›</a:t>
            </a:fld>
            <a:endParaRPr lang="en-US"/>
          </a:p>
        </p:txBody>
      </p:sp>
    </p:spTree>
    <p:extLst>
      <p:ext uri="{BB962C8B-B14F-4D97-AF65-F5344CB8AC3E}">
        <p14:creationId xmlns:p14="http://schemas.microsoft.com/office/powerpoint/2010/main" val="2993719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339D54-998D-504F-8F96-8275312877D4}" type="slidenum">
              <a:rPr lang="en-US" smtClean="0"/>
              <a:t>1</a:t>
            </a:fld>
            <a:endParaRPr lang="en-US"/>
          </a:p>
        </p:txBody>
      </p:sp>
    </p:spTree>
    <p:extLst>
      <p:ext uri="{BB962C8B-B14F-4D97-AF65-F5344CB8AC3E}">
        <p14:creationId xmlns:p14="http://schemas.microsoft.com/office/powerpoint/2010/main" val="3408168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a:t>Step up &amp; step back</a:t>
            </a:r>
            <a:endParaRPr lang="en-US"/>
          </a:p>
          <a:p>
            <a:r>
              <a:rPr lang="en-US"/>
              <a:t>(Explain: Speak up and also create space for others. Be aware of how often and how much you are speaking. We won’t likely be able to hear from every person on every question.) </a:t>
            </a:r>
          </a:p>
          <a:p>
            <a:pPr lvl="0"/>
            <a:r>
              <a:rPr lang="en-US" b="1"/>
              <a:t>Allow for different perspectives </a:t>
            </a:r>
            <a:endParaRPr lang="en-US"/>
          </a:p>
          <a:p>
            <a:r>
              <a:rPr lang="en-US"/>
              <a:t>(Explain: Be open and curious and take this as an opportunity to learn about how others’ experiences or perspectives may differ from your own.)</a:t>
            </a:r>
          </a:p>
          <a:p>
            <a:pPr lvl="0"/>
            <a:r>
              <a:rPr lang="en-US" b="1"/>
              <a:t>Confidentiality </a:t>
            </a:r>
            <a:endParaRPr lang="en-US"/>
          </a:p>
          <a:p>
            <a:r>
              <a:rPr lang="en-US"/>
              <a:t>(Explain: What is shared here stays here.) </a:t>
            </a:r>
          </a:p>
          <a:p>
            <a:r>
              <a:rPr lang="en-US"/>
              <a:t> </a:t>
            </a:r>
          </a:p>
          <a:p>
            <a:endParaRPr lang="en-US"/>
          </a:p>
        </p:txBody>
      </p:sp>
      <p:sp>
        <p:nvSpPr>
          <p:cNvPr id="4" name="Slide Number Placeholder 3"/>
          <p:cNvSpPr>
            <a:spLocks noGrp="1"/>
          </p:cNvSpPr>
          <p:nvPr>
            <p:ph type="sldNum" sz="quarter" idx="5"/>
          </p:nvPr>
        </p:nvSpPr>
        <p:spPr/>
        <p:txBody>
          <a:bodyPr/>
          <a:lstStyle/>
          <a:p>
            <a:fld id="{24339D54-998D-504F-8F96-8275312877D4}" type="slidenum">
              <a:rPr lang="en-US" smtClean="0"/>
              <a:t>12</a:t>
            </a:fld>
            <a:endParaRPr lang="en-US"/>
          </a:p>
        </p:txBody>
      </p:sp>
    </p:spTree>
    <p:extLst>
      <p:ext uri="{BB962C8B-B14F-4D97-AF65-F5344CB8AC3E}">
        <p14:creationId xmlns:p14="http://schemas.microsoft.com/office/powerpoint/2010/main" val="188532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can you play a role: </a:t>
            </a:r>
          </a:p>
          <a:p>
            <a:pPr lvl="1"/>
            <a:r>
              <a:rPr lang="en-US"/>
              <a:t>Initial input on challenges, opportunities and priorities today  </a:t>
            </a:r>
          </a:p>
          <a:p>
            <a:pPr lvl="1"/>
            <a:r>
              <a:rPr lang="en-US"/>
              <a:t>Survey and focus group participation (self nominate or nominate others) </a:t>
            </a:r>
          </a:p>
          <a:p>
            <a:pPr lvl="1"/>
            <a:r>
              <a:rPr lang="en-US"/>
              <a:t>Provide ,ideas, contacts and connections for our community/stakeholder outreach to ensure </a:t>
            </a:r>
          </a:p>
          <a:p>
            <a:pPr lvl="1"/>
            <a:r>
              <a:rPr lang="en-US"/>
              <a:t>Feedback on drafts along the way</a:t>
            </a:r>
          </a:p>
          <a:p>
            <a:pPr lvl="1"/>
            <a:r>
              <a:rPr lang="en-US"/>
              <a:t>Supporting a successful implementation of the plan </a:t>
            </a:r>
          </a:p>
          <a:p>
            <a:pPr lvl="1"/>
            <a:endParaRPr lang="en-US"/>
          </a:p>
          <a:p>
            <a:endParaRPr lang="en-US"/>
          </a:p>
        </p:txBody>
      </p:sp>
      <p:sp>
        <p:nvSpPr>
          <p:cNvPr id="4" name="Slide Number Placeholder 3"/>
          <p:cNvSpPr>
            <a:spLocks noGrp="1"/>
          </p:cNvSpPr>
          <p:nvPr>
            <p:ph type="sldNum" sz="quarter" idx="5"/>
          </p:nvPr>
        </p:nvSpPr>
        <p:spPr/>
        <p:txBody>
          <a:bodyPr/>
          <a:lstStyle/>
          <a:p>
            <a:fld id="{24339D54-998D-504F-8F96-8275312877D4}" type="slidenum">
              <a:rPr lang="en-US" smtClean="0"/>
              <a:t>2</a:t>
            </a:fld>
            <a:endParaRPr lang="en-US"/>
          </a:p>
        </p:txBody>
      </p:sp>
    </p:spTree>
    <p:extLst>
      <p:ext uri="{BB962C8B-B14F-4D97-AF65-F5344CB8AC3E}">
        <p14:creationId xmlns:p14="http://schemas.microsoft.com/office/powerpoint/2010/main" val="3847434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339D54-998D-504F-8F96-8275312877D4}" type="slidenum">
              <a:rPr lang="en-US" smtClean="0"/>
              <a:t>3</a:t>
            </a:fld>
            <a:endParaRPr lang="en-US"/>
          </a:p>
        </p:txBody>
      </p:sp>
    </p:spTree>
    <p:extLst>
      <p:ext uri="{BB962C8B-B14F-4D97-AF65-F5344CB8AC3E}">
        <p14:creationId xmlns:p14="http://schemas.microsoft.com/office/powerpoint/2010/main" val="573520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4DE3D36-7533-9641-9DD1-BC6C437E6CD1}" type="slidenum">
              <a:rPr lang="en-US" smtClean="0"/>
              <a:t>5</a:t>
            </a:fld>
            <a:endParaRPr lang="en-US"/>
          </a:p>
        </p:txBody>
      </p:sp>
    </p:spTree>
    <p:extLst>
      <p:ext uri="{BB962C8B-B14F-4D97-AF65-F5344CB8AC3E}">
        <p14:creationId xmlns:p14="http://schemas.microsoft.com/office/powerpoint/2010/main" val="1835742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339D54-998D-504F-8F96-8275312877D4}" type="slidenum">
              <a:rPr lang="en-US" smtClean="0"/>
              <a:t>6</a:t>
            </a:fld>
            <a:endParaRPr lang="en-US"/>
          </a:p>
        </p:txBody>
      </p:sp>
    </p:spTree>
    <p:extLst>
      <p:ext uri="{BB962C8B-B14F-4D97-AF65-F5344CB8AC3E}">
        <p14:creationId xmlns:p14="http://schemas.microsoft.com/office/powerpoint/2010/main" val="2331113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Priorities </a:t>
            </a:r>
          </a:p>
        </p:txBody>
      </p:sp>
      <p:sp>
        <p:nvSpPr>
          <p:cNvPr id="4" name="Slide Number Placeholder 3"/>
          <p:cNvSpPr>
            <a:spLocks noGrp="1"/>
          </p:cNvSpPr>
          <p:nvPr>
            <p:ph type="sldNum" sz="quarter" idx="5"/>
          </p:nvPr>
        </p:nvSpPr>
        <p:spPr/>
        <p:txBody>
          <a:bodyPr/>
          <a:lstStyle/>
          <a:p>
            <a:fld id="{24339D54-998D-504F-8F96-8275312877D4}" type="slidenum">
              <a:rPr lang="en-US" smtClean="0"/>
              <a:t>7</a:t>
            </a:fld>
            <a:endParaRPr lang="en-US"/>
          </a:p>
        </p:txBody>
      </p:sp>
    </p:spTree>
    <p:extLst>
      <p:ext uri="{BB962C8B-B14F-4D97-AF65-F5344CB8AC3E}">
        <p14:creationId xmlns:p14="http://schemas.microsoft.com/office/powerpoint/2010/main" val="1762426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339D54-998D-504F-8F96-8275312877D4}" type="slidenum">
              <a:rPr lang="en-US" smtClean="0"/>
              <a:t>8</a:t>
            </a:fld>
            <a:endParaRPr lang="en-US"/>
          </a:p>
        </p:txBody>
      </p:sp>
    </p:spTree>
    <p:extLst>
      <p:ext uri="{BB962C8B-B14F-4D97-AF65-F5344CB8AC3E}">
        <p14:creationId xmlns:p14="http://schemas.microsoft.com/office/powerpoint/2010/main" val="101057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339D54-998D-504F-8F96-8275312877D4}" type="slidenum">
              <a:rPr lang="en-US" smtClean="0"/>
              <a:t>9</a:t>
            </a:fld>
            <a:endParaRPr lang="en-US"/>
          </a:p>
        </p:txBody>
      </p:sp>
    </p:spTree>
    <p:extLst>
      <p:ext uri="{BB962C8B-B14F-4D97-AF65-F5344CB8AC3E}">
        <p14:creationId xmlns:p14="http://schemas.microsoft.com/office/powerpoint/2010/main" val="159863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339D54-998D-504F-8F96-8275312877D4}" type="slidenum">
              <a:rPr lang="en-US" smtClean="0"/>
              <a:t>11</a:t>
            </a:fld>
            <a:endParaRPr lang="en-US"/>
          </a:p>
        </p:txBody>
      </p:sp>
    </p:spTree>
    <p:extLst>
      <p:ext uri="{BB962C8B-B14F-4D97-AF65-F5344CB8AC3E}">
        <p14:creationId xmlns:p14="http://schemas.microsoft.com/office/powerpoint/2010/main" val="2703106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ECB42D5-7197-F640-ABA1-F1CD7C1C0B94}"/>
              </a:ext>
            </a:extLst>
          </p:cNvPr>
          <p:cNvSpPr>
            <a:spLocks noGrp="1"/>
          </p:cNvSpPr>
          <p:nvPr>
            <p:ph type="dt" sz="half" idx="10"/>
          </p:nvPr>
        </p:nvSpPr>
        <p:spPr>
          <a:xfrm>
            <a:off x="838200" y="6356350"/>
            <a:ext cx="2743200" cy="365125"/>
          </a:xfrm>
          <a:prstGeom prst="rect">
            <a:avLst/>
          </a:prstGeom>
        </p:spPr>
        <p:txBody>
          <a:bodyPr/>
          <a:lstStyle/>
          <a:p>
            <a:fld id="{CD26998A-D6EE-5C4B-9CCE-3236ACD39782}" type="datetimeFigureOut">
              <a:rPr lang="en-US" smtClean="0"/>
              <a:t>11/17/2021</a:t>
            </a:fld>
            <a:endParaRPr lang="en-US"/>
          </a:p>
        </p:txBody>
      </p:sp>
      <p:sp>
        <p:nvSpPr>
          <p:cNvPr id="5" name="Footer Placeholder 4">
            <a:extLst>
              <a:ext uri="{FF2B5EF4-FFF2-40B4-BE49-F238E27FC236}">
                <a16:creationId xmlns:a16="http://schemas.microsoft.com/office/drawing/2014/main" id="{84D3CB54-C95D-D54E-BC1E-37F91A6DEB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9E70B8-5C05-144E-9282-10FE7198E37A}"/>
              </a:ext>
            </a:extLst>
          </p:cNvPr>
          <p:cNvSpPr>
            <a:spLocks noGrp="1"/>
          </p:cNvSpPr>
          <p:nvPr>
            <p:ph type="sldNum" sz="quarter" idx="12"/>
          </p:nvPr>
        </p:nvSpPr>
        <p:spPr>
          <a:xfrm>
            <a:off x="8610600" y="6356350"/>
            <a:ext cx="2743200" cy="365125"/>
          </a:xfrm>
          <a:prstGeom prst="rect">
            <a:avLst/>
          </a:prstGeom>
        </p:spPr>
        <p:txBody>
          <a:bodyPr/>
          <a:lstStyle/>
          <a:p>
            <a:fld id="{CED3A012-318B-C244-A664-1F92A66412AE}" type="slidenum">
              <a:rPr lang="en-US" smtClean="0"/>
              <a:t>‹#›</a:t>
            </a:fld>
            <a:endParaRPr lang="en-US"/>
          </a:p>
        </p:txBody>
      </p:sp>
      <p:sp>
        <p:nvSpPr>
          <p:cNvPr id="7" name="Rectangle 6">
            <a:extLst>
              <a:ext uri="{FF2B5EF4-FFF2-40B4-BE49-F238E27FC236}">
                <a16:creationId xmlns:a16="http://schemas.microsoft.com/office/drawing/2014/main" id="{5662DB23-4EC2-CB4D-8018-33C91A631307}"/>
              </a:ext>
            </a:extLst>
          </p:cNvPr>
          <p:cNvSpPr/>
          <p:nvPr userDrawn="1"/>
        </p:nvSpPr>
        <p:spPr>
          <a:xfrm>
            <a:off x="0" y="5442155"/>
            <a:ext cx="12192000" cy="1450116"/>
          </a:xfrm>
          <a:prstGeom prst="rect">
            <a:avLst/>
          </a:prstGeom>
          <a:solidFill>
            <a:srgbClr val="1A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pic>
        <p:nvPicPr>
          <p:cNvPr id="8" name="Picture 7">
            <a:extLst>
              <a:ext uri="{FF2B5EF4-FFF2-40B4-BE49-F238E27FC236}">
                <a16:creationId xmlns:a16="http://schemas.microsoft.com/office/drawing/2014/main" id="{FBDAE830-8EFA-2243-928A-9AF17D695B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06864" y="5751861"/>
            <a:ext cx="904136" cy="764898"/>
          </a:xfrm>
          <a:prstGeom prst="rect">
            <a:avLst/>
          </a:prstGeom>
        </p:spPr>
      </p:pic>
      <p:sp>
        <p:nvSpPr>
          <p:cNvPr id="9" name="TextBox 8">
            <a:extLst>
              <a:ext uri="{FF2B5EF4-FFF2-40B4-BE49-F238E27FC236}">
                <a16:creationId xmlns:a16="http://schemas.microsoft.com/office/drawing/2014/main" id="{59AD6203-1D28-9E45-8CBF-942AB924EBC2}"/>
              </a:ext>
            </a:extLst>
          </p:cNvPr>
          <p:cNvSpPr txBox="1"/>
          <p:nvPr userDrawn="1"/>
        </p:nvSpPr>
        <p:spPr>
          <a:xfrm>
            <a:off x="399051" y="6327737"/>
            <a:ext cx="4963918" cy="369332"/>
          </a:xfrm>
          <a:prstGeom prst="rect">
            <a:avLst/>
          </a:prstGeom>
          <a:noFill/>
        </p:spPr>
        <p:txBody>
          <a:bodyPr wrap="square" rtlCol="0">
            <a:spAutoFit/>
          </a:bodyPr>
          <a:lstStyle/>
          <a:p>
            <a:r>
              <a:rPr lang="en-US" sz="900">
                <a:solidFill>
                  <a:schemeClr val="bg1"/>
                </a:solidFill>
                <a:latin typeface="Arial" charset="0"/>
                <a:ea typeface="Arial" charset="0"/>
                <a:cs typeface="Arial" charset="0"/>
              </a:rPr>
              <a:t>Coraggio Group</a:t>
            </a:r>
          </a:p>
          <a:p>
            <a:r>
              <a:rPr lang="en-US" sz="900">
                <a:solidFill>
                  <a:schemeClr val="bg1"/>
                </a:solidFill>
                <a:latin typeface="Arial" charset="0"/>
                <a:ea typeface="Arial" charset="0"/>
                <a:cs typeface="Arial" charset="0"/>
              </a:rPr>
              <a:t>503.493.1452 | coraggiogroup.com</a:t>
            </a:r>
          </a:p>
        </p:txBody>
      </p:sp>
      <p:sp>
        <p:nvSpPr>
          <p:cNvPr id="10" name="Text Placeholder 5">
            <a:extLst>
              <a:ext uri="{FF2B5EF4-FFF2-40B4-BE49-F238E27FC236}">
                <a16:creationId xmlns:a16="http://schemas.microsoft.com/office/drawing/2014/main" id="{734E14A1-B334-1A44-824A-0028FE696625}"/>
              </a:ext>
            </a:extLst>
          </p:cNvPr>
          <p:cNvSpPr>
            <a:spLocks noGrp="1"/>
          </p:cNvSpPr>
          <p:nvPr>
            <p:ph type="body" sz="quarter" idx="13"/>
          </p:nvPr>
        </p:nvSpPr>
        <p:spPr>
          <a:xfrm>
            <a:off x="399052" y="5748369"/>
            <a:ext cx="3932237" cy="271463"/>
          </a:xfrm>
          <a:prstGeom prst="rect">
            <a:avLst/>
          </a:prstGeom>
        </p:spPr>
        <p:txBody>
          <a:bodyPr/>
          <a:lstStyle>
            <a:lvl1pPr marL="0" indent="0">
              <a:buNone/>
              <a:defRPr lang="en-US" sz="2000" b="1" kern="1200" dirty="0" smtClean="0">
                <a:solidFill>
                  <a:schemeClr val="bg1"/>
                </a:solidFill>
                <a:latin typeface="Arial" panose="020B0604020202020204" pitchFamily="34" charset="0"/>
                <a:ea typeface="+mn-ea"/>
                <a:cs typeface="Arial" panose="020B0604020202020204" pitchFamily="34" charset="0"/>
              </a:defRPr>
            </a:lvl1pPr>
          </a:lstStyle>
          <a:p>
            <a:pPr lvl="0"/>
            <a:r>
              <a:rPr lang="en-US"/>
              <a:t>Click to edit Master</a:t>
            </a:r>
          </a:p>
        </p:txBody>
      </p:sp>
      <p:sp>
        <p:nvSpPr>
          <p:cNvPr id="11" name="Text Placeholder 5">
            <a:extLst>
              <a:ext uri="{FF2B5EF4-FFF2-40B4-BE49-F238E27FC236}">
                <a16:creationId xmlns:a16="http://schemas.microsoft.com/office/drawing/2014/main" id="{D74619B8-3B05-3A4D-97B7-A537DCF463F7}"/>
              </a:ext>
            </a:extLst>
          </p:cNvPr>
          <p:cNvSpPr>
            <a:spLocks noGrp="1"/>
          </p:cNvSpPr>
          <p:nvPr>
            <p:ph type="body" sz="quarter" idx="14"/>
          </p:nvPr>
        </p:nvSpPr>
        <p:spPr>
          <a:xfrm>
            <a:off x="399051" y="6089655"/>
            <a:ext cx="3932237" cy="208231"/>
          </a:xfrm>
          <a:prstGeom prst="rect">
            <a:avLst/>
          </a:prstGeom>
        </p:spPr>
        <p:txBody>
          <a:bodyPr/>
          <a:lstStyle>
            <a:lvl1pPr marL="0" indent="0">
              <a:buNone/>
              <a:defRPr lang="en-US" sz="1200" b="0" kern="1200" dirty="0">
                <a:solidFill>
                  <a:schemeClr val="accent4"/>
                </a:solidFill>
                <a:latin typeface="Arial" panose="020B0604020202020204" pitchFamily="34" charset="0"/>
                <a:ea typeface="+mn-ea"/>
                <a:cs typeface="Arial" panose="020B0604020202020204" pitchFamily="34" charset="0"/>
              </a:defRPr>
            </a:lvl1pPr>
          </a:lstStyle>
          <a:p>
            <a:pPr lvl="0"/>
            <a:r>
              <a:rPr lang="en-US"/>
              <a:t>Click to edit Master</a:t>
            </a:r>
          </a:p>
        </p:txBody>
      </p:sp>
      <p:pic>
        <p:nvPicPr>
          <p:cNvPr id="3" name="Picture 2">
            <a:extLst>
              <a:ext uri="{FF2B5EF4-FFF2-40B4-BE49-F238E27FC236}">
                <a16:creationId xmlns:a16="http://schemas.microsoft.com/office/drawing/2014/main" id="{6C37BE41-24D7-C141-8EA6-349C7B5CB70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 y="0"/>
            <a:ext cx="12191999" cy="5440464"/>
          </a:xfrm>
          <a:prstGeom prst="rect">
            <a:avLst/>
          </a:prstGeom>
        </p:spPr>
      </p:pic>
    </p:spTree>
    <p:extLst>
      <p:ext uri="{BB962C8B-B14F-4D97-AF65-F5344CB8AC3E}">
        <p14:creationId xmlns:p14="http://schemas.microsoft.com/office/powerpoint/2010/main" val="303099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ntent layout 3">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94CC7CAD-75D4-5146-ACF4-0134DD26AE91}"/>
              </a:ext>
            </a:extLst>
          </p:cNvPr>
          <p:cNvSpPr>
            <a:spLocks noGrp="1"/>
          </p:cNvSpPr>
          <p:nvPr>
            <p:ph type="body" sz="quarter" idx="14"/>
          </p:nvPr>
        </p:nvSpPr>
        <p:spPr>
          <a:xfrm>
            <a:off x="427382" y="341906"/>
            <a:ext cx="11299135" cy="387684"/>
          </a:xfrm>
          <a:prstGeom prst="rect">
            <a:avLst/>
          </a:prstGeom>
        </p:spPr>
        <p:txBody>
          <a:bodyPr vert="horz"/>
          <a:lstStyle>
            <a:lvl1pPr marL="0" indent="0">
              <a:buNone/>
              <a:defRPr sz="2800" b="0" i="0">
                <a:solidFill>
                  <a:srgbClr val="1A5871"/>
                </a:solidFill>
                <a:latin typeface="Arial" panose="020B0604020202020204" pitchFamily="34" charset="0"/>
                <a:cs typeface="Arial" panose="020B0604020202020204" pitchFamily="34" charset="0"/>
              </a:defRPr>
            </a:lvl1pPr>
            <a:lvl2pPr>
              <a:defRPr sz="2600">
                <a:latin typeface="Arial"/>
                <a:cs typeface="Arial"/>
              </a:defRPr>
            </a:lvl2pPr>
            <a:lvl3pPr>
              <a:defRPr sz="2600">
                <a:latin typeface="Arial"/>
                <a:cs typeface="Arial"/>
              </a:defRPr>
            </a:lvl3pPr>
            <a:lvl4pPr>
              <a:defRPr sz="2600">
                <a:latin typeface="Arial"/>
                <a:cs typeface="Arial"/>
              </a:defRPr>
            </a:lvl4pPr>
            <a:lvl5pPr>
              <a:defRPr sz="2600">
                <a:latin typeface="Arial"/>
                <a:cs typeface="Arial"/>
              </a:defRPr>
            </a:lvl5pPr>
          </a:lstStyle>
          <a:p>
            <a:pPr lvl="0"/>
            <a:r>
              <a:rPr lang="en-US"/>
              <a:t>Click to edit Master text styles</a:t>
            </a:r>
          </a:p>
        </p:txBody>
      </p:sp>
      <p:sp>
        <p:nvSpPr>
          <p:cNvPr id="8" name="Content Placeholder 3">
            <a:extLst>
              <a:ext uri="{FF2B5EF4-FFF2-40B4-BE49-F238E27FC236}">
                <a16:creationId xmlns:a16="http://schemas.microsoft.com/office/drawing/2014/main" id="{1B06A094-B93B-A84B-86B4-95FE29C0BEBD}"/>
              </a:ext>
            </a:extLst>
          </p:cNvPr>
          <p:cNvSpPr>
            <a:spLocks noGrp="1"/>
          </p:cNvSpPr>
          <p:nvPr>
            <p:ph sz="half" idx="2"/>
          </p:nvPr>
        </p:nvSpPr>
        <p:spPr>
          <a:xfrm>
            <a:off x="427383" y="870509"/>
            <a:ext cx="11299134" cy="5321775"/>
          </a:xfrm>
          <a:prstGeom prst="rect">
            <a:avLst/>
          </a:prstGeom>
        </p:spPr>
        <p:txBody>
          <a:bodyPr numCol="1"/>
          <a:lstStyle>
            <a:lvl1pPr marL="0" indent="0">
              <a:buNone/>
              <a:defRPr sz="1800">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Click to edit Master text styles</a:t>
            </a:r>
          </a:p>
        </p:txBody>
      </p:sp>
      <p:sp>
        <p:nvSpPr>
          <p:cNvPr id="9" name="Slide Number Placeholder 5">
            <a:extLst>
              <a:ext uri="{FF2B5EF4-FFF2-40B4-BE49-F238E27FC236}">
                <a16:creationId xmlns:a16="http://schemas.microsoft.com/office/drawing/2014/main" id="{52FA19CD-FCD0-B94A-8CE2-0882F676DD88}"/>
              </a:ext>
            </a:extLst>
          </p:cNvPr>
          <p:cNvSpPr>
            <a:spLocks noGrp="1"/>
          </p:cNvSpPr>
          <p:nvPr>
            <p:ph type="sldNum" sz="quarter" idx="4"/>
          </p:nvPr>
        </p:nvSpPr>
        <p:spPr>
          <a:xfrm>
            <a:off x="9094304"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07F9B87-581A-C744-A778-2ABD2232A35B}" type="slidenum">
              <a:rPr lang="en-US" smtClean="0"/>
              <a:pPr/>
              <a:t>‹#›</a:t>
            </a:fld>
            <a:endParaRPr lang="en-US"/>
          </a:p>
        </p:txBody>
      </p:sp>
    </p:spTree>
    <p:extLst>
      <p:ext uri="{BB962C8B-B14F-4D97-AF65-F5344CB8AC3E}">
        <p14:creationId xmlns:p14="http://schemas.microsoft.com/office/powerpoint/2010/main" val="3766041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84DA4BED-85B4-4542-9473-89DAD033D42C}"/>
              </a:ext>
            </a:extLst>
          </p:cNvPr>
          <p:cNvSpPr>
            <a:spLocks noGrp="1"/>
          </p:cNvSpPr>
          <p:nvPr>
            <p:ph type="body" sz="quarter" idx="14"/>
          </p:nvPr>
        </p:nvSpPr>
        <p:spPr>
          <a:xfrm>
            <a:off x="427382" y="341906"/>
            <a:ext cx="11299135" cy="387684"/>
          </a:xfrm>
          <a:prstGeom prst="rect">
            <a:avLst/>
          </a:prstGeom>
        </p:spPr>
        <p:txBody>
          <a:bodyPr vert="horz"/>
          <a:lstStyle>
            <a:lvl1pPr marL="0" indent="0">
              <a:buNone/>
              <a:defRPr sz="2800" b="0" i="0">
                <a:solidFill>
                  <a:srgbClr val="1A5871"/>
                </a:solidFill>
                <a:latin typeface="Arial" panose="020B0604020202020204" pitchFamily="34" charset="0"/>
                <a:cs typeface="Arial" panose="020B0604020202020204" pitchFamily="34" charset="0"/>
              </a:defRPr>
            </a:lvl1pPr>
            <a:lvl2pPr>
              <a:defRPr sz="2600">
                <a:latin typeface="Arial"/>
                <a:cs typeface="Arial"/>
              </a:defRPr>
            </a:lvl2pPr>
            <a:lvl3pPr>
              <a:defRPr sz="2600">
                <a:latin typeface="Arial"/>
                <a:cs typeface="Arial"/>
              </a:defRPr>
            </a:lvl3pPr>
            <a:lvl4pPr>
              <a:defRPr sz="2600">
                <a:latin typeface="Arial"/>
                <a:cs typeface="Arial"/>
              </a:defRPr>
            </a:lvl4pPr>
            <a:lvl5pPr>
              <a:defRPr sz="2600">
                <a:latin typeface="Arial"/>
                <a:cs typeface="Arial"/>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520ECCB7-AECA-3941-9A30-218740263E39}"/>
              </a:ext>
            </a:extLst>
          </p:cNvPr>
          <p:cNvSpPr>
            <a:spLocks noGrp="1"/>
          </p:cNvSpPr>
          <p:nvPr>
            <p:ph sz="half" idx="2"/>
          </p:nvPr>
        </p:nvSpPr>
        <p:spPr>
          <a:xfrm>
            <a:off x="427383" y="870509"/>
            <a:ext cx="11299134" cy="4923463"/>
          </a:xfrm>
          <a:prstGeom prst="rect">
            <a:avLst/>
          </a:prstGeom>
        </p:spPr>
        <p:txBody>
          <a:bodyPr numCol="1"/>
          <a:lstStyle>
            <a:lvl1pPr marL="0" indent="0">
              <a:buNone/>
              <a:defRPr sz="1800">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Click to edit Master text styles</a:t>
            </a:r>
          </a:p>
        </p:txBody>
      </p:sp>
      <p:sp>
        <p:nvSpPr>
          <p:cNvPr id="6" name="Rectangle 5">
            <a:extLst>
              <a:ext uri="{FF2B5EF4-FFF2-40B4-BE49-F238E27FC236}">
                <a16:creationId xmlns:a16="http://schemas.microsoft.com/office/drawing/2014/main" id="{5E2E81CB-DD7D-2D46-9339-8B087C8FC872}"/>
              </a:ext>
            </a:extLst>
          </p:cNvPr>
          <p:cNvSpPr/>
          <p:nvPr userDrawn="1"/>
        </p:nvSpPr>
        <p:spPr>
          <a:xfrm>
            <a:off x="0" y="6060794"/>
            <a:ext cx="12192000" cy="831476"/>
          </a:xfrm>
          <a:prstGeom prst="rect">
            <a:avLst/>
          </a:prstGeom>
          <a:solidFill>
            <a:srgbClr val="1A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5871"/>
              </a:solidFill>
            </a:endParaRPr>
          </a:p>
        </p:txBody>
      </p:sp>
      <p:sp>
        <p:nvSpPr>
          <p:cNvPr id="7" name="Slide Number Placeholder 6">
            <a:extLst>
              <a:ext uri="{FF2B5EF4-FFF2-40B4-BE49-F238E27FC236}">
                <a16:creationId xmlns:a16="http://schemas.microsoft.com/office/drawing/2014/main" id="{BC0EA57E-03FC-1546-9894-823E0AD66E51}"/>
              </a:ext>
            </a:extLst>
          </p:cNvPr>
          <p:cNvSpPr>
            <a:spLocks noGrp="1"/>
          </p:cNvSpPr>
          <p:nvPr>
            <p:ph type="sldNum" sz="quarter" idx="12"/>
          </p:nvPr>
        </p:nvSpPr>
        <p:spPr>
          <a:xfrm>
            <a:off x="9067800" y="6356350"/>
            <a:ext cx="2743200" cy="365125"/>
          </a:xfrm>
        </p:spPr>
        <p:txBody>
          <a:bodyPr/>
          <a:lstStyle>
            <a:lvl1pPr>
              <a:defRPr>
                <a:solidFill>
                  <a:schemeClr val="bg1"/>
                </a:solidFill>
              </a:defRPr>
            </a:lvl1pPr>
          </a:lstStyle>
          <a:p>
            <a:fld id="{807F9B87-581A-C744-A778-2ABD2232A35B}" type="slidenum">
              <a:rPr lang="en-US" smtClean="0"/>
              <a:pPr/>
              <a:t>‹#›</a:t>
            </a:fld>
            <a:endParaRPr lang="en-US"/>
          </a:p>
        </p:txBody>
      </p:sp>
      <p:pic>
        <p:nvPicPr>
          <p:cNvPr id="8" name="Picture 7">
            <a:extLst>
              <a:ext uri="{FF2B5EF4-FFF2-40B4-BE49-F238E27FC236}">
                <a16:creationId xmlns:a16="http://schemas.microsoft.com/office/drawing/2014/main" id="{BFA37E94-F245-0F42-B48B-3AF8D27EA4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4903" y="6502919"/>
            <a:ext cx="914400" cy="122529"/>
          </a:xfrm>
          <a:prstGeom prst="rect">
            <a:avLst/>
          </a:prstGeom>
        </p:spPr>
      </p:pic>
    </p:spTree>
    <p:extLst>
      <p:ext uri="{BB962C8B-B14F-4D97-AF65-F5344CB8AC3E}">
        <p14:creationId xmlns:p14="http://schemas.microsoft.com/office/powerpoint/2010/main" val="625215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FA7604-5932-C144-8B23-54AB98BDE4E6}"/>
              </a:ext>
            </a:extLst>
          </p:cNvPr>
          <p:cNvSpPr>
            <a:spLocks noGrp="1"/>
          </p:cNvSpPr>
          <p:nvPr>
            <p:ph type="sldNum" sz="quarter" idx="10"/>
          </p:nvPr>
        </p:nvSpPr>
        <p:spPr/>
        <p:txBody>
          <a:bodyPr/>
          <a:lstStyle/>
          <a:p>
            <a:fld id="{807F9B87-581A-C744-A778-2ABD2232A35B}" type="slidenum">
              <a:rPr lang="en-US" smtClean="0"/>
              <a:pPr/>
              <a:t>‹#›</a:t>
            </a:fld>
            <a:endParaRPr lang="en-US"/>
          </a:p>
        </p:txBody>
      </p:sp>
      <p:sp>
        <p:nvSpPr>
          <p:cNvPr id="5" name="Text Placeholder 14">
            <a:extLst>
              <a:ext uri="{FF2B5EF4-FFF2-40B4-BE49-F238E27FC236}">
                <a16:creationId xmlns:a16="http://schemas.microsoft.com/office/drawing/2014/main" id="{7FD6FF52-214E-2E4B-ABC6-868A5DCB8DC5}"/>
              </a:ext>
            </a:extLst>
          </p:cNvPr>
          <p:cNvSpPr>
            <a:spLocks noGrp="1"/>
          </p:cNvSpPr>
          <p:nvPr>
            <p:ph type="body" sz="quarter" idx="14"/>
          </p:nvPr>
        </p:nvSpPr>
        <p:spPr>
          <a:xfrm>
            <a:off x="427383" y="341906"/>
            <a:ext cx="6047558" cy="455300"/>
          </a:xfrm>
          <a:prstGeom prst="rect">
            <a:avLst/>
          </a:prstGeom>
        </p:spPr>
        <p:txBody>
          <a:bodyPr vert="horz"/>
          <a:lstStyle>
            <a:lvl1pPr marL="0" indent="0">
              <a:buNone/>
              <a:defRPr sz="2800" b="0" i="0">
                <a:solidFill>
                  <a:srgbClr val="1A5871"/>
                </a:solidFill>
                <a:latin typeface="Arial" panose="020B0604020202020204" pitchFamily="34" charset="0"/>
                <a:cs typeface="Arial" panose="020B0604020202020204" pitchFamily="34" charset="0"/>
              </a:defRPr>
            </a:lvl1pPr>
            <a:lvl2pPr>
              <a:defRPr sz="2600">
                <a:latin typeface="Arial"/>
                <a:cs typeface="Arial"/>
              </a:defRPr>
            </a:lvl2pPr>
            <a:lvl3pPr>
              <a:defRPr sz="2600">
                <a:latin typeface="Arial"/>
                <a:cs typeface="Arial"/>
              </a:defRPr>
            </a:lvl3pPr>
            <a:lvl4pPr>
              <a:defRPr sz="2600">
                <a:latin typeface="Arial"/>
                <a:cs typeface="Arial"/>
              </a:defRPr>
            </a:lvl4pPr>
            <a:lvl5pPr>
              <a:defRPr sz="2600">
                <a:latin typeface="Arial"/>
                <a:cs typeface="Arial"/>
              </a:defRPr>
            </a:lvl5pPr>
          </a:lstStyle>
          <a:p>
            <a:pPr lvl="0"/>
            <a:endParaRPr lang="en-US"/>
          </a:p>
        </p:txBody>
      </p:sp>
      <p:sp>
        <p:nvSpPr>
          <p:cNvPr id="7" name="Rectangle 6">
            <a:extLst>
              <a:ext uri="{FF2B5EF4-FFF2-40B4-BE49-F238E27FC236}">
                <a16:creationId xmlns:a16="http://schemas.microsoft.com/office/drawing/2014/main" id="{01C35C77-FE5C-7248-BDE1-60FC4B7C4A60}"/>
              </a:ext>
            </a:extLst>
          </p:cNvPr>
          <p:cNvSpPr/>
          <p:nvPr userDrawn="1"/>
        </p:nvSpPr>
        <p:spPr>
          <a:xfrm>
            <a:off x="0" y="1146466"/>
            <a:ext cx="12192000" cy="48800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44B208DC-7B9D-FF46-95EB-A7615E8C40D8}"/>
              </a:ext>
            </a:extLst>
          </p:cNvPr>
          <p:cNvSpPr>
            <a:spLocks noGrp="1"/>
          </p:cNvSpPr>
          <p:nvPr>
            <p:ph type="body" sz="quarter" idx="16"/>
          </p:nvPr>
        </p:nvSpPr>
        <p:spPr>
          <a:xfrm>
            <a:off x="464898" y="1495169"/>
            <a:ext cx="11345517" cy="4216365"/>
          </a:xfrm>
          <a:prstGeom prst="rect">
            <a:avLst/>
          </a:prstGeom>
        </p:spPr>
        <p:txBody>
          <a:bodyPr numCol="2" spcCol="365760"/>
          <a:lstStyle>
            <a:lvl1pPr marL="0" indent="0" algn="l" defTabSz="914400" rtl="0" eaLnBrk="1" latinLnBrk="0" hangingPunct="1">
              <a:spcBef>
                <a:spcPts val="0"/>
              </a:spcBef>
              <a:spcAft>
                <a:spcPts val="600"/>
              </a:spcAft>
              <a:buFont typeface="Arial" panose="020B0604020202020204" pitchFamily="34" charset="0"/>
              <a:buNone/>
              <a:defRPr lang="en-US" sz="1800" b="0" kern="1200" dirty="0">
                <a:solidFill>
                  <a:schemeClr val="bg1"/>
                </a:solidFill>
                <a:latin typeface="Arial" panose="020B0604020202020204" pitchFamily="34" charset="0"/>
                <a:ea typeface="+mn-ea"/>
                <a:cs typeface="Arial" panose="020B0604020202020204" pitchFamily="34" charset="0"/>
              </a:defRPr>
            </a:lvl1pPr>
          </a:lstStyle>
          <a:p>
            <a:endParaRPr lang="en-US"/>
          </a:p>
        </p:txBody>
      </p:sp>
    </p:spTree>
    <p:extLst>
      <p:ext uri="{BB962C8B-B14F-4D97-AF65-F5344CB8AC3E}">
        <p14:creationId xmlns:p14="http://schemas.microsoft.com/office/powerpoint/2010/main" val="662346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layout 6">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727DA01-1ED9-A547-B647-072DD1ACE548}"/>
              </a:ext>
            </a:extLst>
          </p:cNvPr>
          <p:cNvSpPr>
            <a:spLocks noGrp="1"/>
          </p:cNvSpPr>
          <p:nvPr>
            <p:ph type="sldNum" sz="quarter" idx="4"/>
          </p:nvPr>
        </p:nvSpPr>
        <p:spPr>
          <a:xfrm>
            <a:off x="9094304"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07F9B87-581A-C744-A778-2ABD2232A35B}" type="slidenum">
              <a:rPr lang="en-US" smtClean="0"/>
              <a:pPr/>
              <a:t>‹#›</a:t>
            </a:fld>
            <a:endParaRPr lang="en-US"/>
          </a:p>
        </p:txBody>
      </p:sp>
      <p:sp>
        <p:nvSpPr>
          <p:cNvPr id="10" name="Text Placeholder 3">
            <a:extLst>
              <a:ext uri="{FF2B5EF4-FFF2-40B4-BE49-F238E27FC236}">
                <a16:creationId xmlns:a16="http://schemas.microsoft.com/office/drawing/2014/main" id="{549F5322-6FB4-BE47-801C-DDEDF4279B01}"/>
              </a:ext>
            </a:extLst>
          </p:cNvPr>
          <p:cNvSpPr>
            <a:spLocks noGrp="1"/>
          </p:cNvSpPr>
          <p:nvPr>
            <p:ph type="body" sz="quarter" idx="16"/>
          </p:nvPr>
        </p:nvSpPr>
        <p:spPr>
          <a:xfrm>
            <a:off x="464898" y="4003589"/>
            <a:ext cx="11345517" cy="1977081"/>
          </a:xfrm>
          <a:prstGeom prst="rect">
            <a:avLst/>
          </a:prstGeom>
        </p:spPr>
        <p:txBody>
          <a:bodyPr numCol="2" spcCol="365760"/>
          <a:lstStyle>
            <a:lvl1pPr marL="0" indent="0" algn="l" defTabSz="914400" rtl="0" eaLnBrk="1" latinLnBrk="0" hangingPunct="1">
              <a:spcBef>
                <a:spcPts val="0"/>
              </a:spcBef>
              <a:spcAft>
                <a:spcPts val="600"/>
              </a:spcAft>
              <a:buFont typeface="Arial" panose="020B0604020202020204" pitchFamily="34" charset="0"/>
              <a:buNone/>
              <a:defRPr lang="en-US" sz="1800" b="0" kern="1200" dirty="0">
                <a:solidFill>
                  <a:schemeClr val="tx1">
                    <a:lumMod val="95000"/>
                    <a:lumOff val="5000"/>
                  </a:schemeClr>
                </a:solidFill>
                <a:latin typeface="Arial" panose="020B0604020202020204" pitchFamily="34" charset="0"/>
                <a:ea typeface="+mn-ea"/>
                <a:cs typeface="Arial" panose="020B0604020202020204" pitchFamily="34" charset="0"/>
              </a:defRPr>
            </a:lvl1pPr>
          </a:lstStyle>
          <a:p>
            <a:endParaRPr lang="en-US"/>
          </a:p>
        </p:txBody>
      </p:sp>
      <p:sp>
        <p:nvSpPr>
          <p:cNvPr id="6" name="Text Placeholder 14">
            <a:extLst>
              <a:ext uri="{FF2B5EF4-FFF2-40B4-BE49-F238E27FC236}">
                <a16:creationId xmlns:a16="http://schemas.microsoft.com/office/drawing/2014/main" id="{AB781C90-63AB-6E47-B49F-54CC3C6C4A0F}"/>
              </a:ext>
            </a:extLst>
          </p:cNvPr>
          <p:cNvSpPr>
            <a:spLocks noGrp="1"/>
          </p:cNvSpPr>
          <p:nvPr>
            <p:ph type="body" sz="quarter" idx="14"/>
          </p:nvPr>
        </p:nvSpPr>
        <p:spPr>
          <a:xfrm>
            <a:off x="427383" y="341906"/>
            <a:ext cx="6047558" cy="455300"/>
          </a:xfrm>
          <a:prstGeom prst="rect">
            <a:avLst/>
          </a:prstGeom>
        </p:spPr>
        <p:txBody>
          <a:bodyPr vert="horz"/>
          <a:lstStyle>
            <a:lvl1pPr marL="0" indent="0">
              <a:buNone/>
              <a:defRPr sz="2800" b="0" i="0">
                <a:solidFill>
                  <a:srgbClr val="1A5871"/>
                </a:solidFill>
                <a:latin typeface="Arial" panose="020B0604020202020204" pitchFamily="34" charset="0"/>
                <a:cs typeface="Arial" panose="020B0604020202020204" pitchFamily="34" charset="0"/>
              </a:defRPr>
            </a:lvl1pPr>
            <a:lvl2pPr>
              <a:defRPr sz="2600">
                <a:latin typeface="Arial"/>
                <a:cs typeface="Arial"/>
              </a:defRPr>
            </a:lvl2pPr>
            <a:lvl3pPr>
              <a:defRPr sz="2600">
                <a:latin typeface="Arial"/>
                <a:cs typeface="Arial"/>
              </a:defRPr>
            </a:lvl3pPr>
            <a:lvl4pPr>
              <a:defRPr sz="2600">
                <a:latin typeface="Arial"/>
                <a:cs typeface="Arial"/>
              </a:defRPr>
            </a:lvl4pPr>
            <a:lvl5pPr>
              <a:defRPr sz="2600">
                <a:latin typeface="Arial"/>
                <a:cs typeface="Arial"/>
              </a:defRPr>
            </a:lvl5pPr>
          </a:lstStyle>
          <a:p>
            <a:pPr lvl="0"/>
            <a:endParaRPr lang="en-US"/>
          </a:p>
        </p:txBody>
      </p:sp>
      <p:sp>
        <p:nvSpPr>
          <p:cNvPr id="11" name="Rectangle 10">
            <a:extLst>
              <a:ext uri="{FF2B5EF4-FFF2-40B4-BE49-F238E27FC236}">
                <a16:creationId xmlns:a16="http://schemas.microsoft.com/office/drawing/2014/main" id="{CF300FDC-70F2-D540-897B-96B0357D2ABE}"/>
              </a:ext>
            </a:extLst>
          </p:cNvPr>
          <p:cNvSpPr/>
          <p:nvPr userDrawn="1"/>
        </p:nvSpPr>
        <p:spPr>
          <a:xfrm>
            <a:off x="0" y="1146467"/>
            <a:ext cx="12192000" cy="24982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3">
            <a:extLst>
              <a:ext uri="{FF2B5EF4-FFF2-40B4-BE49-F238E27FC236}">
                <a16:creationId xmlns:a16="http://schemas.microsoft.com/office/drawing/2014/main" id="{5BC64865-A7CB-9A4B-9D0C-6BBC3A1CF2A4}"/>
              </a:ext>
            </a:extLst>
          </p:cNvPr>
          <p:cNvSpPr>
            <a:spLocks noGrp="1"/>
          </p:cNvSpPr>
          <p:nvPr>
            <p:ph sz="half" idx="15"/>
          </p:nvPr>
        </p:nvSpPr>
        <p:spPr>
          <a:xfrm>
            <a:off x="655981" y="2129065"/>
            <a:ext cx="2313988" cy="1301945"/>
          </a:xfrm>
          <a:prstGeom prst="rect">
            <a:avLst/>
          </a:prstGeom>
        </p:spPr>
        <p:txBody>
          <a:bodyPr numCol="1">
            <a:normAutofit/>
          </a:bodyPr>
          <a:lstStyle>
            <a:lvl1pPr marL="0" indent="0">
              <a:buNone/>
              <a:defRPr sz="1500">
                <a:solidFill>
                  <a:schemeClr val="bg1"/>
                </a:solidFill>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Click to edit Master text styles</a:t>
            </a:r>
          </a:p>
        </p:txBody>
      </p:sp>
      <p:pic>
        <p:nvPicPr>
          <p:cNvPr id="13" name="Graphic 12" descr="Head with gears">
            <a:extLst>
              <a:ext uri="{FF2B5EF4-FFF2-40B4-BE49-F238E27FC236}">
                <a16:creationId xmlns:a16="http://schemas.microsoft.com/office/drawing/2014/main" id="{B26EC569-3986-774A-A540-AFA5A2F29E1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492170" y="1384897"/>
            <a:ext cx="641611" cy="641611"/>
          </a:xfrm>
          <a:prstGeom prst="rect">
            <a:avLst/>
          </a:prstGeom>
        </p:spPr>
      </p:pic>
      <p:sp>
        <p:nvSpPr>
          <p:cNvPr id="14" name="Content Placeholder 3">
            <a:extLst>
              <a:ext uri="{FF2B5EF4-FFF2-40B4-BE49-F238E27FC236}">
                <a16:creationId xmlns:a16="http://schemas.microsoft.com/office/drawing/2014/main" id="{A9302362-51AF-144C-8D77-658909C6C802}"/>
              </a:ext>
            </a:extLst>
          </p:cNvPr>
          <p:cNvSpPr>
            <a:spLocks noGrp="1"/>
          </p:cNvSpPr>
          <p:nvPr>
            <p:ph sz="half" idx="17"/>
          </p:nvPr>
        </p:nvSpPr>
        <p:spPr>
          <a:xfrm>
            <a:off x="3535948" y="2129065"/>
            <a:ext cx="2286000" cy="1301945"/>
          </a:xfrm>
          <a:prstGeom prst="rect">
            <a:avLst/>
          </a:prstGeom>
        </p:spPr>
        <p:txBody>
          <a:bodyPr numCol="1">
            <a:normAutofit/>
          </a:bodyPr>
          <a:lstStyle>
            <a:lvl1pPr marL="0" indent="0">
              <a:buNone/>
              <a:defRPr sz="1500">
                <a:solidFill>
                  <a:schemeClr val="bg1"/>
                </a:solidFill>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Click to edit Master text styles</a:t>
            </a:r>
          </a:p>
        </p:txBody>
      </p:sp>
      <p:sp>
        <p:nvSpPr>
          <p:cNvPr id="16" name="Content Placeholder 3">
            <a:extLst>
              <a:ext uri="{FF2B5EF4-FFF2-40B4-BE49-F238E27FC236}">
                <a16:creationId xmlns:a16="http://schemas.microsoft.com/office/drawing/2014/main" id="{872265E5-F871-5B46-89EA-E80341B68D7A}"/>
              </a:ext>
            </a:extLst>
          </p:cNvPr>
          <p:cNvSpPr>
            <a:spLocks noGrp="1"/>
          </p:cNvSpPr>
          <p:nvPr>
            <p:ph sz="half" idx="18"/>
          </p:nvPr>
        </p:nvSpPr>
        <p:spPr>
          <a:xfrm>
            <a:off x="6387927" y="2129065"/>
            <a:ext cx="2286000" cy="1304485"/>
          </a:xfrm>
          <a:prstGeom prst="rect">
            <a:avLst/>
          </a:prstGeom>
        </p:spPr>
        <p:txBody>
          <a:bodyPr numCol="1">
            <a:normAutofit/>
          </a:bodyPr>
          <a:lstStyle>
            <a:lvl1pPr marL="0" indent="0">
              <a:buNone/>
              <a:defRPr sz="1500">
                <a:solidFill>
                  <a:schemeClr val="bg1"/>
                </a:solidFill>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Click to edit Master text styles</a:t>
            </a:r>
          </a:p>
        </p:txBody>
      </p:sp>
      <p:sp>
        <p:nvSpPr>
          <p:cNvPr id="18" name="Content Placeholder 3">
            <a:extLst>
              <a:ext uri="{FF2B5EF4-FFF2-40B4-BE49-F238E27FC236}">
                <a16:creationId xmlns:a16="http://schemas.microsoft.com/office/drawing/2014/main" id="{4210FE7D-87EC-6842-937A-67810B693A08}"/>
              </a:ext>
            </a:extLst>
          </p:cNvPr>
          <p:cNvSpPr>
            <a:spLocks noGrp="1"/>
          </p:cNvSpPr>
          <p:nvPr>
            <p:ph sz="half" idx="19"/>
          </p:nvPr>
        </p:nvSpPr>
        <p:spPr>
          <a:xfrm>
            <a:off x="9233603" y="2129065"/>
            <a:ext cx="2286000" cy="1304485"/>
          </a:xfrm>
          <a:prstGeom prst="rect">
            <a:avLst/>
          </a:prstGeom>
        </p:spPr>
        <p:txBody>
          <a:bodyPr numCol="1">
            <a:normAutofit/>
          </a:bodyPr>
          <a:lstStyle>
            <a:lvl1pPr marL="0" indent="0">
              <a:buNone/>
              <a:defRPr sz="1500">
                <a:solidFill>
                  <a:schemeClr val="bg1"/>
                </a:solidFill>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Click to edit Master text styles</a:t>
            </a:r>
          </a:p>
        </p:txBody>
      </p:sp>
      <p:pic>
        <p:nvPicPr>
          <p:cNvPr id="20" name="Graphic 19" descr="Head with gears">
            <a:extLst>
              <a:ext uri="{FF2B5EF4-FFF2-40B4-BE49-F238E27FC236}">
                <a16:creationId xmlns:a16="http://schemas.microsoft.com/office/drawing/2014/main" id="{7C598235-81E0-6144-9DAA-2603A37A24F3}"/>
              </a:ext>
            </a:extLst>
          </p:cNvPr>
          <p:cNvPicPr>
            <a:picLocks noChangeAspect="1"/>
          </p:cNvPicPr>
          <p:nvPr userDrawn="1"/>
        </p:nvPicPr>
        <p:blipFill>
          <a:blip r:embed="rId2">
            <a:extLst>
              <a:ext uri="{96DAC541-7B7A-43D3-8B79-37D633B846F1}">
                <asvg:svgBlip xmlns:asvg="http://schemas.microsoft.com/office/drawing/2016/SVG/main" r:embed="rId4"/>
              </a:ext>
            </a:extLst>
          </a:blip>
          <a:srcRect/>
          <a:stretch/>
        </p:blipFill>
        <p:spPr>
          <a:xfrm>
            <a:off x="4358143" y="1384897"/>
            <a:ext cx="641611" cy="641611"/>
          </a:xfrm>
          <a:prstGeom prst="rect">
            <a:avLst/>
          </a:prstGeom>
        </p:spPr>
      </p:pic>
      <p:pic>
        <p:nvPicPr>
          <p:cNvPr id="21" name="Graphic 20" descr="Head with gears">
            <a:extLst>
              <a:ext uri="{FF2B5EF4-FFF2-40B4-BE49-F238E27FC236}">
                <a16:creationId xmlns:a16="http://schemas.microsoft.com/office/drawing/2014/main" id="{097F1E2F-17CA-4740-8DA0-8EE0200045ED}"/>
              </a:ext>
            </a:extLst>
          </p:cNvPr>
          <p:cNvPicPr>
            <a:picLocks noChangeAspect="1"/>
          </p:cNvPicPr>
          <p:nvPr userDrawn="1"/>
        </p:nvPicPr>
        <p:blipFill>
          <a:blip r:embed="rId2">
            <a:extLst>
              <a:ext uri="{96DAC541-7B7A-43D3-8B79-37D633B846F1}">
                <asvg:svgBlip xmlns:asvg="http://schemas.microsoft.com/office/drawing/2016/SVG/main" r:embed="rId4"/>
              </a:ext>
            </a:extLst>
          </a:blip>
          <a:srcRect/>
          <a:stretch/>
        </p:blipFill>
        <p:spPr>
          <a:xfrm>
            <a:off x="7210122" y="1384897"/>
            <a:ext cx="641611" cy="641611"/>
          </a:xfrm>
          <a:prstGeom prst="rect">
            <a:avLst/>
          </a:prstGeom>
        </p:spPr>
      </p:pic>
      <p:pic>
        <p:nvPicPr>
          <p:cNvPr id="22" name="Graphic 21" descr="Head with gears">
            <a:extLst>
              <a:ext uri="{FF2B5EF4-FFF2-40B4-BE49-F238E27FC236}">
                <a16:creationId xmlns:a16="http://schemas.microsoft.com/office/drawing/2014/main" id="{7B7417D8-0E11-234C-8454-383DF8309CC6}"/>
              </a:ext>
            </a:extLst>
          </p:cNvPr>
          <p:cNvPicPr>
            <a:picLocks noChangeAspect="1"/>
          </p:cNvPicPr>
          <p:nvPr userDrawn="1"/>
        </p:nvPicPr>
        <p:blipFill>
          <a:blip r:embed="rId2">
            <a:extLst>
              <a:ext uri="{96DAC541-7B7A-43D3-8B79-37D633B846F1}">
                <asvg:svgBlip xmlns:asvg="http://schemas.microsoft.com/office/drawing/2016/SVG/main" r:embed="rId4"/>
              </a:ext>
            </a:extLst>
          </a:blip>
          <a:srcRect/>
          <a:stretch/>
        </p:blipFill>
        <p:spPr>
          <a:xfrm>
            <a:off x="10055798" y="1384897"/>
            <a:ext cx="641611" cy="641611"/>
          </a:xfrm>
          <a:prstGeom prst="rect">
            <a:avLst/>
          </a:prstGeom>
        </p:spPr>
      </p:pic>
    </p:spTree>
    <p:extLst>
      <p:ext uri="{BB962C8B-B14F-4D97-AF65-F5344CB8AC3E}">
        <p14:creationId xmlns:p14="http://schemas.microsoft.com/office/powerpoint/2010/main" val="769854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727DA01-1ED9-A547-B647-072DD1ACE548}"/>
              </a:ext>
            </a:extLst>
          </p:cNvPr>
          <p:cNvSpPr>
            <a:spLocks noGrp="1"/>
          </p:cNvSpPr>
          <p:nvPr>
            <p:ph type="sldNum" sz="quarter" idx="4"/>
          </p:nvPr>
        </p:nvSpPr>
        <p:spPr>
          <a:xfrm>
            <a:off x="9094304"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07F9B87-581A-C744-A778-2ABD2232A35B}" type="slidenum">
              <a:rPr lang="en-US" smtClean="0"/>
              <a:pPr/>
              <a:t>‹#›</a:t>
            </a:fld>
            <a:endParaRPr lang="en-US"/>
          </a:p>
        </p:txBody>
      </p:sp>
      <p:sp>
        <p:nvSpPr>
          <p:cNvPr id="10" name="Text Placeholder 3">
            <a:extLst>
              <a:ext uri="{FF2B5EF4-FFF2-40B4-BE49-F238E27FC236}">
                <a16:creationId xmlns:a16="http://schemas.microsoft.com/office/drawing/2014/main" id="{549F5322-6FB4-BE47-801C-DDEDF4279B01}"/>
              </a:ext>
            </a:extLst>
          </p:cNvPr>
          <p:cNvSpPr>
            <a:spLocks noGrp="1"/>
          </p:cNvSpPr>
          <p:nvPr>
            <p:ph type="body" sz="quarter" idx="16"/>
          </p:nvPr>
        </p:nvSpPr>
        <p:spPr>
          <a:xfrm>
            <a:off x="464898" y="4003589"/>
            <a:ext cx="11345517" cy="1977081"/>
          </a:xfrm>
          <a:prstGeom prst="rect">
            <a:avLst/>
          </a:prstGeom>
        </p:spPr>
        <p:txBody>
          <a:bodyPr numCol="2" spcCol="365760"/>
          <a:lstStyle>
            <a:lvl1pPr marL="0" indent="0" algn="l" defTabSz="914400" rtl="0" eaLnBrk="1" latinLnBrk="0" hangingPunct="1">
              <a:spcBef>
                <a:spcPts val="0"/>
              </a:spcBef>
              <a:spcAft>
                <a:spcPts val="600"/>
              </a:spcAft>
              <a:buFont typeface="Arial" panose="020B0604020202020204" pitchFamily="34" charset="0"/>
              <a:buNone/>
              <a:defRPr lang="en-US" sz="1800" b="0" kern="1200" dirty="0">
                <a:solidFill>
                  <a:schemeClr val="tx1">
                    <a:lumMod val="95000"/>
                    <a:lumOff val="5000"/>
                  </a:schemeClr>
                </a:solidFill>
                <a:latin typeface="Arial" panose="020B0604020202020204" pitchFamily="34" charset="0"/>
                <a:ea typeface="+mn-ea"/>
                <a:cs typeface="Arial" panose="020B0604020202020204" pitchFamily="34" charset="0"/>
              </a:defRPr>
            </a:lvl1pPr>
          </a:lstStyle>
          <a:p>
            <a:endParaRPr lang="en-US"/>
          </a:p>
        </p:txBody>
      </p:sp>
      <p:sp>
        <p:nvSpPr>
          <p:cNvPr id="6" name="Text Placeholder 14">
            <a:extLst>
              <a:ext uri="{FF2B5EF4-FFF2-40B4-BE49-F238E27FC236}">
                <a16:creationId xmlns:a16="http://schemas.microsoft.com/office/drawing/2014/main" id="{AB781C90-63AB-6E47-B49F-54CC3C6C4A0F}"/>
              </a:ext>
            </a:extLst>
          </p:cNvPr>
          <p:cNvSpPr>
            <a:spLocks noGrp="1"/>
          </p:cNvSpPr>
          <p:nvPr>
            <p:ph type="body" sz="quarter" idx="14"/>
          </p:nvPr>
        </p:nvSpPr>
        <p:spPr>
          <a:xfrm>
            <a:off x="427383" y="341906"/>
            <a:ext cx="6047558" cy="455300"/>
          </a:xfrm>
          <a:prstGeom prst="rect">
            <a:avLst/>
          </a:prstGeom>
        </p:spPr>
        <p:txBody>
          <a:bodyPr vert="horz"/>
          <a:lstStyle>
            <a:lvl1pPr marL="0" indent="0">
              <a:buNone/>
              <a:defRPr sz="2800" b="0" i="0">
                <a:solidFill>
                  <a:srgbClr val="1A5871"/>
                </a:solidFill>
                <a:latin typeface="Arial" panose="020B0604020202020204" pitchFamily="34" charset="0"/>
                <a:cs typeface="Arial" panose="020B0604020202020204" pitchFamily="34" charset="0"/>
              </a:defRPr>
            </a:lvl1pPr>
            <a:lvl2pPr>
              <a:defRPr sz="2600">
                <a:latin typeface="Arial"/>
                <a:cs typeface="Arial"/>
              </a:defRPr>
            </a:lvl2pPr>
            <a:lvl3pPr>
              <a:defRPr sz="2600">
                <a:latin typeface="Arial"/>
                <a:cs typeface="Arial"/>
              </a:defRPr>
            </a:lvl3pPr>
            <a:lvl4pPr>
              <a:defRPr sz="2600">
                <a:latin typeface="Arial"/>
                <a:cs typeface="Arial"/>
              </a:defRPr>
            </a:lvl4pPr>
            <a:lvl5pPr>
              <a:defRPr sz="2600">
                <a:latin typeface="Arial"/>
                <a:cs typeface="Arial"/>
              </a:defRPr>
            </a:lvl5pPr>
          </a:lstStyle>
          <a:p>
            <a:pPr lvl="0"/>
            <a:endParaRPr lang="en-US"/>
          </a:p>
        </p:txBody>
      </p:sp>
      <p:sp>
        <p:nvSpPr>
          <p:cNvPr id="11" name="Rectangle 10">
            <a:extLst>
              <a:ext uri="{FF2B5EF4-FFF2-40B4-BE49-F238E27FC236}">
                <a16:creationId xmlns:a16="http://schemas.microsoft.com/office/drawing/2014/main" id="{CF300FDC-70F2-D540-897B-96B0357D2ABE}"/>
              </a:ext>
            </a:extLst>
          </p:cNvPr>
          <p:cNvSpPr/>
          <p:nvPr userDrawn="1"/>
        </p:nvSpPr>
        <p:spPr>
          <a:xfrm>
            <a:off x="0" y="1134592"/>
            <a:ext cx="12192000" cy="24982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3">
            <a:extLst>
              <a:ext uri="{FF2B5EF4-FFF2-40B4-BE49-F238E27FC236}">
                <a16:creationId xmlns:a16="http://schemas.microsoft.com/office/drawing/2014/main" id="{5BC64865-A7CB-9A4B-9D0C-6BBC3A1CF2A4}"/>
              </a:ext>
            </a:extLst>
          </p:cNvPr>
          <p:cNvSpPr>
            <a:spLocks noGrp="1"/>
          </p:cNvSpPr>
          <p:nvPr>
            <p:ph sz="half" idx="15"/>
          </p:nvPr>
        </p:nvSpPr>
        <p:spPr>
          <a:xfrm>
            <a:off x="655981" y="2129065"/>
            <a:ext cx="2313988" cy="1301945"/>
          </a:xfrm>
          <a:prstGeom prst="rect">
            <a:avLst/>
          </a:prstGeom>
        </p:spPr>
        <p:txBody>
          <a:bodyPr numCol="1">
            <a:normAutofit/>
          </a:bodyPr>
          <a:lstStyle>
            <a:lvl1pPr marL="0" indent="0">
              <a:buNone/>
              <a:defRPr sz="1500">
                <a:solidFill>
                  <a:schemeClr val="bg1"/>
                </a:solidFill>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Click to edit Master text styles</a:t>
            </a:r>
          </a:p>
        </p:txBody>
      </p:sp>
      <p:sp>
        <p:nvSpPr>
          <p:cNvPr id="14" name="Content Placeholder 3">
            <a:extLst>
              <a:ext uri="{FF2B5EF4-FFF2-40B4-BE49-F238E27FC236}">
                <a16:creationId xmlns:a16="http://schemas.microsoft.com/office/drawing/2014/main" id="{A9302362-51AF-144C-8D77-658909C6C802}"/>
              </a:ext>
            </a:extLst>
          </p:cNvPr>
          <p:cNvSpPr>
            <a:spLocks noGrp="1"/>
          </p:cNvSpPr>
          <p:nvPr>
            <p:ph sz="half" idx="17"/>
          </p:nvPr>
        </p:nvSpPr>
        <p:spPr>
          <a:xfrm>
            <a:off x="3535948" y="2129065"/>
            <a:ext cx="2286000" cy="1301945"/>
          </a:xfrm>
          <a:prstGeom prst="rect">
            <a:avLst/>
          </a:prstGeom>
        </p:spPr>
        <p:txBody>
          <a:bodyPr numCol="1">
            <a:normAutofit/>
          </a:bodyPr>
          <a:lstStyle>
            <a:lvl1pPr marL="0" indent="0">
              <a:buNone/>
              <a:defRPr sz="1500">
                <a:solidFill>
                  <a:schemeClr val="bg1"/>
                </a:solidFill>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Click to edit Master text styles</a:t>
            </a:r>
          </a:p>
        </p:txBody>
      </p:sp>
      <p:sp>
        <p:nvSpPr>
          <p:cNvPr id="16" name="Content Placeholder 3">
            <a:extLst>
              <a:ext uri="{FF2B5EF4-FFF2-40B4-BE49-F238E27FC236}">
                <a16:creationId xmlns:a16="http://schemas.microsoft.com/office/drawing/2014/main" id="{872265E5-F871-5B46-89EA-E80341B68D7A}"/>
              </a:ext>
            </a:extLst>
          </p:cNvPr>
          <p:cNvSpPr>
            <a:spLocks noGrp="1"/>
          </p:cNvSpPr>
          <p:nvPr>
            <p:ph sz="half" idx="18"/>
          </p:nvPr>
        </p:nvSpPr>
        <p:spPr>
          <a:xfrm>
            <a:off x="6387927" y="2129065"/>
            <a:ext cx="2286000" cy="1304485"/>
          </a:xfrm>
          <a:prstGeom prst="rect">
            <a:avLst/>
          </a:prstGeom>
        </p:spPr>
        <p:txBody>
          <a:bodyPr numCol="1">
            <a:normAutofit/>
          </a:bodyPr>
          <a:lstStyle>
            <a:lvl1pPr marL="0" indent="0">
              <a:buNone/>
              <a:defRPr sz="1500">
                <a:solidFill>
                  <a:schemeClr val="bg1"/>
                </a:solidFill>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Click to edit Master text styles</a:t>
            </a:r>
          </a:p>
        </p:txBody>
      </p:sp>
      <p:sp>
        <p:nvSpPr>
          <p:cNvPr id="18" name="Content Placeholder 3">
            <a:extLst>
              <a:ext uri="{FF2B5EF4-FFF2-40B4-BE49-F238E27FC236}">
                <a16:creationId xmlns:a16="http://schemas.microsoft.com/office/drawing/2014/main" id="{4210FE7D-87EC-6842-937A-67810B693A08}"/>
              </a:ext>
            </a:extLst>
          </p:cNvPr>
          <p:cNvSpPr>
            <a:spLocks noGrp="1"/>
          </p:cNvSpPr>
          <p:nvPr>
            <p:ph sz="half" idx="19"/>
          </p:nvPr>
        </p:nvSpPr>
        <p:spPr>
          <a:xfrm>
            <a:off x="9233603" y="2129065"/>
            <a:ext cx="2286000" cy="1304485"/>
          </a:xfrm>
          <a:prstGeom prst="rect">
            <a:avLst/>
          </a:prstGeom>
        </p:spPr>
        <p:txBody>
          <a:bodyPr numCol="1">
            <a:normAutofit/>
          </a:bodyPr>
          <a:lstStyle>
            <a:lvl1pPr marL="0" indent="0">
              <a:buNone/>
              <a:defRPr sz="1500">
                <a:solidFill>
                  <a:schemeClr val="bg1"/>
                </a:solidFill>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Click to edit Master text styles</a:t>
            </a:r>
          </a:p>
        </p:txBody>
      </p:sp>
      <p:sp>
        <p:nvSpPr>
          <p:cNvPr id="2" name="TextBox 1">
            <a:extLst>
              <a:ext uri="{FF2B5EF4-FFF2-40B4-BE49-F238E27FC236}">
                <a16:creationId xmlns:a16="http://schemas.microsoft.com/office/drawing/2014/main" id="{83AA0468-DB82-DF43-988C-BC94784E2D97}"/>
              </a:ext>
            </a:extLst>
          </p:cNvPr>
          <p:cNvSpPr txBox="1"/>
          <p:nvPr userDrawn="1"/>
        </p:nvSpPr>
        <p:spPr>
          <a:xfrm>
            <a:off x="655982" y="1393496"/>
            <a:ext cx="2313988" cy="707886"/>
          </a:xfrm>
          <a:prstGeom prst="rect">
            <a:avLst/>
          </a:prstGeom>
          <a:noFill/>
        </p:spPr>
        <p:txBody>
          <a:bodyPr wrap="square" rtlCol="0">
            <a:spAutoFit/>
          </a:bodyPr>
          <a:lstStyle/>
          <a:p>
            <a:pPr algn="ctr"/>
            <a:r>
              <a:rPr lang="en-US" sz="4000" b="1">
                <a:solidFill>
                  <a:schemeClr val="accent6"/>
                </a:solidFill>
                <a:latin typeface="Arial" panose="020B0604020202020204" pitchFamily="34" charset="0"/>
                <a:cs typeface="Arial" panose="020B0604020202020204" pitchFamily="34" charset="0"/>
              </a:rPr>
              <a:t>12 %</a:t>
            </a:r>
          </a:p>
        </p:txBody>
      </p:sp>
      <p:sp>
        <p:nvSpPr>
          <p:cNvPr id="13" name="TextBox 12">
            <a:extLst>
              <a:ext uri="{FF2B5EF4-FFF2-40B4-BE49-F238E27FC236}">
                <a16:creationId xmlns:a16="http://schemas.microsoft.com/office/drawing/2014/main" id="{E4528097-4E3E-5149-AB10-6C9B60F14BD6}"/>
              </a:ext>
            </a:extLst>
          </p:cNvPr>
          <p:cNvSpPr txBox="1"/>
          <p:nvPr userDrawn="1"/>
        </p:nvSpPr>
        <p:spPr>
          <a:xfrm>
            <a:off x="3535948" y="1393496"/>
            <a:ext cx="2286000" cy="707886"/>
          </a:xfrm>
          <a:prstGeom prst="rect">
            <a:avLst/>
          </a:prstGeom>
          <a:noFill/>
        </p:spPr>
        <p:txBody>
          <a:bodyPr wrap="square" rtlCol="0">
            <a:spAutoFit/>
          </a:bodyPr>
          <a:lstStyle/>
          <a:p>
            <a:pPr algn="ctr"/>
            <a:r>
              <a:rPr lang="en-US" sz="4000" b="1">
                <a:solidFill>
                  <a:schemeClr val="accent6"/>
                </a:solidFill>
                <a:latin typeface="Arial" panose="020B0604020202020204" pitchFamily="34" charset="0"/>
                <a:cs typeface="Arial" panose="020B0604020202020204" pitchFamily="34" charset="0"/>
              </a:rPr>
              <a:t>12 %</a:t>
            </a:r>
          </a:p>
        </p:txBody>
      </p:sp>
      <p:sp>
        <p:nvSpPr>
          <p:cNvPr id="15" name="TextBox 14">
            <a:extLst>
              <a:ext uri="{FF2B5EF4-FFF2-40B4-BE49-F238E27FC236}">
                <a16:creationId xmlns:a16="http://schemas.microsoft.com/office/drawing/2014/main" id="{1FB5F672-689B-EE4F-9A6D-708BB29E0584}"/>
              </a:ext>
            </a:extLst>
          </p:cNvPr>
          <p:cNvSpPr txBox="1"/>
          <p:nvPr userDrawn="1"/>
        </p:nvSpPr>
        <p:spPr>
          <a:xfrm>
            <a:off x="6387926" y="1393496"/>
            <a:ext cx="2313988" cy="707886"/>
          </a:xfrm>
          <a:prstGeom prst="rect">
            <a:avLst/>
          </a:prstGeom>
          <a:noFill/>
        </p:spPr>
        <p:txBody>
          <a:bodyPr wrap="square" rtlCol="0">
            <a:spAutoFit/>
          </a:bodyPr>
          <a:lstStyle/>
          <a:p>
            <a:pPr algn="ctr"/>
            <a:r>
              <a:rPr lang="en-US" sz="4000" b="1">
                <a:solidFill>
                  <a:schemeClr val="accent6"/>
                </a:solidFill>
                <a:latin typeface="Arial" panose="020B0604020202020204" pitchFamily="34" charset="0"/>
                <a:cs typeface="Arial" panose="020B0604020202020204" pitchFamily="34" charset="0"/>
              </a:rPr>
              <a:t>12 %</a:t>
            </a:r>
          </a:p>
        </p:txBody>
      </p:sp>
      <p:sp>
        <p:nvSpPr>
          <p:cNvPr id="17" name="TextBox 16">
            <a:extLst>
              <a:ext uri="{FF2B5EF4-FFF2-40B4-BE49-F238E27FC236}">
                <a16:creationId xmlns:a16="http://schemas.microsoft.com/office/drawing/2014/main" id="{A280D904-B187-194B-B832-6E434BB9EBAC}"/>
              </a:ext>
            </a:extLst>
          </p:cNvPr>
          <p:cNvSpPr txBox="1"/>
          <p:nvPr userDrawn="1"/>
        </p:nvSpPr>
        <p:spPr>
          <a:xfrm>
            <a:off x="9267892" y="1393496"/>
            <a:ext cx="2286000" cy="707886"/>
          </a:xfrm>
          <a:prstGeom prst="rect">
            <a:avLst/>
          </a:prstGeom>
          <a:noFill/>
        </p:spPr>
        <p:txBody>
          <a:bodyPr wrap="square" rtlCol="0">
            <a:spAutoFit/>
          </a:bodyPr>
          <a:lstStyle/>
          <a:p>
            <a:pPr algn="ctr"/>
            <a:r>
              <a:rPr lang="en-US" sz="4000" b="1">
                <a:solidFill>
                  <a:schemeClr val="accent6"/>
                </a:solidFill>
                <a:latin typeface="Arial" panose="020B0604020202020204" pitchFamily="34" charset="0"/>
                <a:cs typeface="Arial" panose="020B0604020202020204" pitchFamily="34" charset="0"/>
              </a:rPr>
              <a:t>12 %</a:t>
            </a:r>
          </a:p>
        </p:txBody>
      </p:sp>
    </p:spTree>
    <p:extLst>
      <p:ext uri="{BB962C8B-B14F-4D97-AF65-F5344CB8AC3E}">
        <p14:creationId xmlns:p14="http://schemas.microsoft.com/office/powerpoint/2010/main" val="4291201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94CC7CAD-75D4-5146-ACF4-0134DD26AE91}"/>
              </a:ext>
            </a:extLst>
          </p:cNvPr>
          <p:cNvSpPr>
            <a:spLocks noGrp="1"/>
          </p:cNvSpPr>
          <p:nvPr>
            <p:ph type="body" sz="quarter" idx="14"/>
          </p:nvPr>
        </p:nvSpPr>
        <p:spPr>
          <a:xfrm>
            <a:off x="427382" y="341906"/>
            <a:ext cx="11299135" cy="387684"/>
          </a:xfrm>
          <a:prstGeom prst="rect">
            <a:avLst/>
          </a:prstGeom>
        </p:spPr>
        <p:txBody>
          <a:bodyPr vert="horz"/>
          <a:lstStyle>
            <a:lvl1pPr marL="0" indent="0">
              <a:buNone/>
              <a:defRPr sz="2800" b="0" i="0">
                <a:solidFill>
                  <a:srgbClr val="1A5871"/>
                </a:solidFill>
                <a:latin typeface="Arial" panose="020B0604020202020204" pitchFamily="34" charset="0"/>
                <a:cs typeface="Arial" panose="020B0604020202020204" pitchFamily="34" charset="0"/>
              </a:defRPr>
            </a:lvl1pPr>
            <a:lvl2pPr>
              <a:defRPr sz="2600">
                <a:latin typeface="Arial"/>
                <a:cs typeface="Arial"/>
              </a:defRPr>
            </a:lvl2pPr>
            <a:lvl3pPr>
              <a:defRPr sz="2600">
                <a:latin typeface="Arial"/>
                <a:cs typeface="Arial"/>
              </a:defRPr>
            </a:lvl3pPr>
            <a:lvl4pPr>
              <a:defRPr sz="2600">
                <a:latin typeface="Arial"/>
                <a:cs typeface="Arial"/>
              </a:defRPr>
            </a:lvl4pPr>
            <a:lvl5pPr>
              <a:defRPr sz="2600">
                <a:latin typeface="Arial"/>
                <a:cs typeface="Arial"/>
              </a:defRPr>
            </a:lvl5pPr>
          </a:lstStyle>
          <a:p>
            <a:pPr lvl="0"/>
            <a:r>
              <a:rPr lang="en-US"/>
              <a:t>Click to edit Master text styles</a:t>
            </a:r>
          </a:p>
        </p:txBody>
      </p:sp>
      <p:sp>
        <p:nvSpPr>
          <p:cNvPr id="9" name="Slide Number Placeholder 5">
            <a:extLst>
              <a:ext uri="{FF2B5EF4-FFF2-40B4-BE49-F238E27FC236}">
                <a16:creationId xmlns:a16="http://schemas.microsoft.com/office/drawing/2014/main" id="{52FA19CD-FCD0-B94A-8CE2-0882F676DD88}"/>
              </a:ext>
            </a:extLst>
          </p:cNvPr>
          <p:cNvSpPr>
            <a:spLocks noGrp="1"/>
          </p:cNvSpPr>
          <p:nvPr>
            <p:ph type="sldNum" sz="quarter" idx="4"/>
          </p:nvPr>
        </p:nvSpPr>
        <p:spPr>
          <a:xfrm>
            <a:off x="9094304"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07F9B87-581A-C744-A778-2ABD2232A35B}" type="slidenum">
              <a:rPr lang="en-US" smtClean="0"/>
              <a:pPr/>
              <a:t>‹#›</a:t>
            </a:fld>
            <a:endParaRPr lang="en-US"/>
          </a:p>
        </p:txBody>
      </p:sp>
      <p:sp>
        <p:nvSpPr>
          <p:cNvPr id="2" name="Oval 1">
            <a:extLst>
              <a:ext uri="{FF2B5EF4-FFF2-40B4-BE49-F238E27FC236}">
                <a16:creationId xmlns:a16="http://schemas.microsoft.com/office/drawing/2014/main" id="{3F0668EB-E612-1840-B7A6-4D9753A326A2}"/>
              </a:ext>
            </a:extLst>
          </p:cNvPr>
          <p:cNvSpPr/>
          <p:nvPr userDrawn="1"/>
        </p:nvSpPr>
        <p:spPr>
          <a:xfrm>
            <a:off x="427382" y="1417207"/>
            <a:ext cx="2743199" cy="274319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2C74474-3831-784B-9028-053F78D87900}"/>
              </a:ext>
            </a:extLst>
          </p:cNvPr>
          <p:cNvSpPr/>
          <p:nvPr userDrawn="1"/>
        </p:nvSpPr>
        <p:spPr>
          <a:xfrm>
            <a:off x="3279361" y="1417207"/>
            <a:ext cx="2743199" cy="27431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CBD9A14-37D0-6247-9B14-B109F55440F9}"/>
              </a:ext>
            </a:extLst>
          </p:cNvPr>
          <p:cNvSpPr/>
          <p:nvPr userDrawn="1"/>
        </p:nvSpPr>
        <p:spPr>
          <a:xfrm>
            <a:off x="6131340" y="1417207"/>
            <a:ext cx="2743199" cy="274319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494EBEE-DF5A-884F-ABD8-1D99589269A3}"/>
              </a:ext>
            </a:extLst>
          </p:cNvPr>
          <p:cNvSpPr/>
          <p:nvPr userDrawn="1"/>
        </p:nvSpPr>
        <p:spPr>
          <a:xfrm>
            <a:off x="8983318" y="1417207"/>
            <a:ext cx="2743199" cy="27431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3">
            <a:extLst>
              <a:ext uri="{FF2B5EF4-FFF2-40B4-BE49-F238E27FC236}">
                <a16:creationId xmlns:a16="http://schemas.microsoft.com/office/drawing/2014/main" id="{A441CC37-481F-324F-9805-97416BEA6743}"/>
              </a:ext>
            </a:extLst>
          </p:cNvPr>
          <p:cNvSpPr>
            <a:spLocks noGrp="1"/>
          </p:cNvSpPr>
          <p:nvPr>
            <p:ph sz="half" idx="15"/>
          </p:nvPr>
        </p:nvSpPr>
        <p:spPr>
          <a:xfrm>
            <a:off x="655981" y="2473040"/>
            <a:ext cx="2286000" cy="1052811"/>
          </a:xfrm>
          <a:prstGeom prst="rect">
            <a:avLst/>
          </a:prstGeom>
        </p:spPr>
        <p:txBody>
          <a:bodyPr numCol="1">
            <a:normAutofit/>
          </a:bodyPr>
          <a:lstStyle>
            <a:lvl1pPr marL="0" indent="0">
              <a:buNone/>
              <a:defRPr sz="1500">
                <a:solidFill>
                  <a:schemeClr val="bg1"/>
                </a:solidFill>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Click to edit Master text styles</a:t>
            </a:r>
          </a:p>
        </p:txBody>
      </p:sp>
      <p:sp>
        <p:nvSpPr>
          <p:cNvPr id="14" name="Content Placeholder 3">
            <a:extLst>
              <a:ext uri="{FF2B5EF4-FFF2-40B4-BE49-F238E27FC236}">
                <a16:creationId xmlns:a16="http://schemas.microsoft.com/office/drawing/2014/main" id="{F4E71170-D7B1-6941-899F-6C19ED06FA29}"/>
              </a:ext>
            </a:extLst>
          </p:cNvPr>
          <p:cNvSpPr>
            <a:spLocks noGrp="1"/>
          </p:cNvSpPr>
          <p:nvPr>
            <p:ph sz="half" idx="16"/>
          </p:nvPr>
        </p:nvSpPr>
        <p:spPr>
          <a:xfrm>
            <a:off x="3535948" y="2473040"/>
            <a:ext cx="2268504" cy="1052811"/>
          </a:xfrm>
          <a:prstGeom prst="rect">
            <a:avLst/>
          </a:prstGeom>
        </p:spPr>
        <p:txBody>
          <a:bodyPr numCol="1">
            <a:normAutofit/>
          </a:bodyPr>
          <a:lstStyle>
            <a:lvl1pPr marL="0" indent="0">
              <a:buNone/>
              <a:defRPr sz="1500">
                <a:solidFill>
                  <a:schemeClr val="bg1"/>
                </a:solidFill>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Click to edit Master text styles</a:t>
            </a:r>
          </a:p>
        </p:txBody>
      </p:sp>
      <p:sp>
        <p:nvSpPr>
          <p:cNvPr id="16" name="Content Placeholder 3">
            <a:extLst>
              <a:ext uri="{FF2B5EF4-FFF2-40B4-BE49-F238E27FC236}">
                <a16:creationId xmlns:a16="http://schemas.microsoft.com/office/drawing/2014/main" id="{7BEF269D-0E13-2742-8B43-C42FA7068A6D}"/>
              </a:ext>
            </a:extLst>
          </p:cNvPr>
          <p:cNvSpPr>
            <a:spLocks noGrp="1"/>
          </p:cNvSpPr>
          <p:nvPr>
            <p:ph sz="half" idx="17"/>
          </p:nvPr>
        </p:nvSpPr>
        <p:spPr>
          <a:xfrm>
            <a:off x="6387927" y="2475580"/>
            <a:ext cx="2286000" cy="1052811"/>
          </a:xfrm>
          <a:prstGeom prst="rect">
            <a:avLst/>
          </a:prstGeom>
        </p:spPr>
        <p:txBody>
          <a:bodyPr numCol="1">
            <a:normAutofit/>
          </a:bodyPr>
          <a:lstStyle>
            <a:lvl1pPr marL="0" indent="0">
              <a:buNone/>
              <a:defRPr sz="1500">
                <a:solidFill>
                  <a:schemeClr val="bg1"/>
                </a:solidFill>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Click to edit Master text styles</a:t>
            </a:r>
          </a:p>
        </p:txBody>
      </p:sp>
      <p:sp>
        <p:nvSpPr>
          <p:cNvPr id="18" name="Content Placeholder 3">
            <a:extLst>
              <a:ext uri="{FF2B5EF4-FFF2-40B4-BE49-F238E27FC236}">
                <a16:creationId xmlns:a16="http://schemas.microsoft.com/office/drawing/2014/main" id="{85E46449-9BBE-1D4D-9EAC-9682381A0037}"/>
              </a:ext>
            </a:extLst>
          </p:cNvPr>
          <p:cNvSpPr>
            <a:spLocks noGrp="1"/>
          </p:cNvSpPr>
          <p:nvPr>
            <p:ph sz="half" idx="18"/>
          </p:nvPr>
        </p:nvSpPr>
        <p:spPr>
          <a:xfrm>
            <a:off x="9233603" y="2473040"/>
            <a:ext cx="2286000" cy="1052811"/>
          </a:xfrm>
          <a:prstGeom prst="rect">
            <a:avLst/>
          </a:prstGeom>
        </p:spPr>
        <p:txBody>
          <a:bodyPr numCol="1">
            <a:normAutofit/>
          </a:bodyPr>
          <a:lstStyle>
            <a:lvl1pPr marL="0" indent="0">
              <a:buNone/>
              <a:defRPr sz="1500">
                <a:solidFill>
                  <a:schemeClr val="bg1"/>
                </a:solidFill>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Click to edit Master text styles</a:t>
            </a:r>
          </a:p>
        </p:txBody>
      </p:sp>
      <p:sp>
        <p:nvSpPr>
          <p:cNvPr id="22" name="Content Placeholder 28">
            <a:extLst>
              <a:ext uri="{FF2B5EF4-FFF2-40B4-BE49-F238E27FC236}">
                <a16:creationId xmlns:a16="http://schemas.microsoft.com/office/drawing/2014/main" id="{3073AD91-3E28-084C-BF6C-66A97EE4BEA3}"/>
              </a:ext>
            </a:extLst>
          </p:cNvPr>
          <p:cNvSpPr>
            <a:spLocks noGrp="1"/>
          </p:cNvSpPr>
          <p:nvPr>
            <p:ph sz="quarter" idx="19"/>
          </p:nvPr>
        </p:nvSpPr>
        <p:spPr>
          <a:xfrm>
            <a:off x="427382" y="4274272"/>
            <a:ext cx="2743199" cy="1392959"/>
          </a:xfrm>
        </p:spPr>
        <p:txBody>
          <a:bodyPr>
            <a:noAutofit/>
          </a:bodyPr>
          <a:lstStyle>
            <a:lvl1pPr>
              <a:defRPr sz="16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US"/>
              <a:t>Click to edit Master text styles</a:t>
            </a:r>
          </a:p>
        </p:txBody>
      </p:sp>
      <p:sp>
        <p:nvSpPr>
          <p:cNvPr id="23" name="Content Placeholder 28">
            <a:extLst>
              <a:ext uri="{FF2B5EF4-FFF2-40B4-BE49-F238E27FC236}">
                <a16:creationId xmlns:a16="http://schemas.microsoft.com/office/drawing/2014/main" id="{9E514006-96D8-5644-B361-E04F917C83E5}"/>
              </a:ext>
            </a:extLst>
          </p:cNvPr>
          <p:cNvSpPr>
            <a:spLocks noGrp="1"/>
          </p:cNvSpPr>
          <p:nvPr>
            <p:ph sz="quarter" idx="20"/>
          </p:nvPr>
        </p:nvSpPr>
        <p:spPr>
          <a:xfrm>
            <a:off x="3279361" y="4275773"/>
            <a:ext cx="2743199" cy="1392959"/>
          </a:xfrm>
        </p:spPr>
        <p:txBody>
          <a:bodyPr>
            <a:noAutofit/>
          </a:bodyPr>
          <a:lstStyle>
            <a:lvl1pPr>
              <a:defRPr sz="16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US"/>
              <a:t>Click to edit Master text styles</a:t>
            </a:r>
          </a:p>
        </p:txBody>
      </p:sp>
      <p:sp>
        <p:nvSpPr>
          <p:cNvPr id="24" name="Content Placeholder 28">
            <a:extLst>
              <a:ext uri="{FF2B5EF4-FFF2-40B4-BE49-F238E27FC236}">
                <a16:creationId xmlns:a16="http://schemas.microsoft.com/office/drawing/2014/main" id="{36DA9E02-53FB-1C42-9920-BC4B00226B13}"/>
              </a:ext>
            </a:extLst>
          </p:cNvPr>
          <p:cNvSpPr>
            <a:spLocks noGrp="1"/>
          </p:cNvSpPr>
          <p:nvPr>
            <p:ph sz="quarter" idx="21"/>
          </p:nvPr>
        </p:nvSpPr>
        <p:spPr>
          <a:xfrm>
            <a:off x="6131339" y="4270286"/>
            <a:ext cx="2743199" cy="1392959"/>
          </a:xfrm>
        </p:spPr>
        <p:txBody>
          <a:bodyPr>
            <a:noAutofit/>
          </a:bodyPr>
          <a:lstStyle>
            <a:lvl1pPr>
              <a:defRPr sz="16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US"/>
              <a:t>Click to edit Master text styles</a:t>
            </a:r>
          </a:p>
        </p:txBody>
      </p:sp>
      <p:sp>
        <p:nvSpPr>
          <p:cNvPr id="25" name="Content Placeholder 28">
            <a:extLst>
              <a:ext uri="{FF2B5EF4-FFF2-40B4-BE49-F238E27FC236}">
                <a16:creationId xmlns:a16="http://schemas.microsoft.com/office/drawing/2014/main" id="{757CAE99-4C0F-9F4E-83C3-D575E5B270DD}"/>
              </a:ext>
            </a:extLst>
          </p:cNvPr>
          <p:cNvSpPr>
            <a:spLocks noGrp="1"/>
          </p:cNvSpPr>
          <p:nvPr>
            <p:ph sz="quarter" idx="22"/>
          </p:nvPr>
        </p:nvSpPr>
        <p:spPr>
          <a:xfrm>
            <a:off x="8983318" y="4270285"/>
            <a:ext cx="2743199" cy="1392959"/>
          </a:xfrm>
        </p:spPr>
        <p:txBody>
          <a:bodyPr>
            <a:noAutofit/>
          </a:bodyPr>
          <a:lstStyle>
            <a:lvl1pPr>
              <a:defRPr sz="16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US"/>
              <a:t>Click to edit Master text styles</a:t>
            </a:r>
          </a:p>
        </p:txBody>
      </p:sp>
      <p:pic>
        <p:nvPicPr>
          <p:cNvPr id="20" name="Graphic 19" descr="Head with gears">
            <a:extLst>
              <a:ext uri="{FF2B5EF4-FFF2-40B4-BE49-F238E27FC236}">
                <a16:creationId xmlns:a16="http://schemas.microsoft.com/office/drawing/2014/main" id="{6C44565D-2FAB-B647-ACCF-CB24B6DB9DF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478175" y="1717563"/>
            <a:ext cx="641611" cy="641611"/>
          </a:xfrm>
          <a:prstGeom prst="rect">
            <a:avLst/>
          </a:prstGeom>
        </p:spPr>
      </p:pic>
      <p:pic>
        <p:nvPicPr>
          <p:cNvPr id="21" name="Graphic 20" descr="Head with gears">
            <a:extLst>
              <a:ext uri="{FF2B5EF4-FFF2-40B4-BE49-F238E27FC236}">
                <a16:creationId xmlns:a16="http://schemas.microsoft.com/office/drawing/2014/main" id="{3E9CEA2F-D721-0542-9A30-D2B689260A5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330154" y="1717563"/>
            <a:ext cx="641611" cy="641611"/>
          </a:xfrm>
          <a:prstGeom prst="rect">
            <a:avLst/>
          </a:prstGeom>
        </p:spPr>
      </p:pic>
      <p:pic>
        <p:nvPicPr>
          <p:cNvPr id="26" name="Graphic 25" descr="Head with gears">
            <a:extLst>
              <a:ext uri="{FF2B5EF4-FFF2-40B4-BE49-F238E27FC236}">
                <a16:creationId xmlns:a16="http://schemas.microsoft.com/office/drawing/2014/main" id="{5887CCB1-53C3-2B4F-B214-CA631E8D61C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210121" y="1717563"/>
            <a:ext cx="641611" cy="641611"/>
          </a:xfrm>
          <a:prstGeom prst="rect">
            <a:avLst/>
          </a:prstGeom>
        </p:spPr>
      </p:pic>
      <p:pic>
        <p:nvPicPr>
          <p:cNvPr id="27" name="Graphic 26" descr="Head with gears">
            <a:extLst>
              <a:ext uri="{FF2B5EF4-FFF2-40B4-BE49-F238E27FC236}">
                <a16:creationId xmlns:a16="http://schemas.microsoft.com/office/drawing/2014/main" id="{BE50D7EC-E316-3240-A50F-D4B98A897FC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055797" y="1717562"/>
            <a:ext cx="641611" cy="641611"/>
          </a:xfrm>
          <a:prstGeom prst="rect">
            <a:avLst/>
          </a:prstGeom>
        </p:spPr>
      </p:pic>
    </p:spTree>
    <p:extLst>
      <p:ext uri="{BB962C8B-B14F-4D97-AF65-F5344CB8AC3E}">
        <p14:creationId xmlns:p14="http://schemas.microsoft.com/office/powerpoint/2010/main" val="941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layout 7">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94CC7CAD-75D4-5146-ACF4-0134DD26AE91}"/>
              </a:ext>
            </a:extLst>
          </p:cNvPr>
          <p:cNvSpPr>
            <a:spLocks noGrp="1"/>
          </p:cNvSpPr>
          <p:nvPr>
            <p:ph type="body" sz="quarter" idx="14"/>
          </p:nvPr>
        </p:nvSpPr>
        <p:spPr>
          <a:xfrm>
            <a:off x="427382" y="341906"/>
            <a:ext cx="11299135" cy="387684"/>
          </a:xfrm>
          <a:prstGeom prst="rect">
            <a:avLst/>
          </a:prstGeom>
        </p:spPr>
        <p:txBody>
          <a:bodyPr vert="horz"/>
          <a:lstStyle>
            <a:lvl1pPr marL="0" indent="0">
              <a:buNone/>
              <a:defRPr sz="2800" b="0" i="0">
                <a:solidFill>
                  <a:srgbClr val="1A5871"/>
                </a:solidFill>
                <a:latin typeface="Arial" panose="020B0604020202020204" pitchFamily="34" charset="0"/>
                <a:cs typeface="Arial" panose="020B0604020202020204" pitchFamily="34" charset="0"/>
              </a:defRPr>
            </a:lvl1pPr>
            <a:lvl2pPr>
              <a:defRPr sz="2600">
                <a:latin typeface="Arial"/>
                <a:cs typeface="Arial"/>
              </a:defRPr>
            </a:lvl2pPr>
            <a:lvl3pPr>
              <a:defRPr sz="2600">
                <a:latin typeface="Arial"/>
                <a:cs typeface="Arial"/>
              </a:defRPr>
            </a:lvl3pPr>
            <a:lvl4pPr>
              <a:defRPr sz="2600">
                <a:latin typeface="Arial"/>
                <a:cs typeface="Arial"/>
              </a:defRPr>
            </a:lvl4pPr>
            <a:lvl5pPr>
              <a:defRPr sz="2600">
                <a:latin typeface="Arial"/>
                <a:cs typeface="Arial"/>
              </a:defRPr>
            </a:lvl5pPr>
          </a:lstStyle>
          <a:p>
            <a:pPr lvl="0"/>
            <a:r>
              <a:rPr lang="en-US"/>
              <a:t>Click to edit Master text styles</a:t>
            </a:r>
          </a:p>
        </p:txBody>
      </p:sp>
      <p:sp>
        <p:nvSpPr>
          <p:cNvPr id="9" name="Slide Number Placeholder 5">
            <a:extLst>
              <a:ext uri="{FF2B5EF4-FFF2-40B4-BE49-F238E27FC236}">
                <a16:creationId xmlns:a16="http://schemas.microsoft.com/office/drawing/2014/main" id="{52FA19CD-FCD0-B94A-8CE2-0882F676DD88}"/>
              </a:ext>
            </a:extLst>
          </p:cNvPr>
          <p:cNvSpPr>
            <a:spLocks noGrp="1"/>
          </p:cNvSpPr>
          <p:nvPr>
            <p:ph type="sldNum" sz="quarter" idx="4"/>
          </p:nvPr>
        </p:nvSpPr>
        <p:spPr>
          <a:xfrm>
            <a:off x="9094304"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07F9B87-581A-C744-A778-2ABD2232A35B}" type="slidenum">
              <a:rPr lang="en-US" smtClean="0"/>
              <a:pPr/>
              <a:t>‹#›</a:t>
            </a:fld>
            <a:endParaRPr lang="en-US"/>
          </a:p>
        </p:txBody>
      </p:sp>
      <p:sp>
        <p:nvSpPr>
          <p:cNvPr id="2" name="Oval 1">
            <a:extLst>
              <a:ext uri="{FF2B5EF4-FFF2-40B4-BE49-F238E27FC236}">
                <a16:creationId xmlns:a16="http://schemas.microsoft.com/office/drawing/2014/main" id="{3F0668EB-E612-1840-B7A6-4D9753A326A2}"/>
              </a:ext>
            </a:extLst>
          </p:cNvPr>
          <p:cNvSpPr/>
          <p:nvPr userDrawn="1"/>
        </p:nvSpPr>
        <p:spPr>
          <a:xfrm>
            <a:off x="427382" y="1417207"/>
            <a:ext cx="2743199" cy="274319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2C74474-3831-784B-9028-053F78D87900}"/>
              </a:ext>
            </a:extLst>
          </p:cNvPr>
          <p:cNvSpPr/>
          <p:nvPr userDrawn="1"/>
        </p:nvSpPr>
        <p:spPr>
          <a:xfrm>
            <a:off x="3279361" y="1417207"/>
            <a:ext cx="2743199" cy="27431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CBD9A14-37D0-6247-9B14-B109F55440F9}"/>
              </a:ext>
            </a:extLst>
          </p:cNvPr>
          <p:cNvSpPr/>
          <p:nvPr userDrawn="1"/>
        </p:nvSpPr>
        <p:spPr>
          <a:xfrm>
            <a:off x="6131340" y="1417207"/>
            <a:ext cx="2743199" cy="274319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494EBEE-DF5A-884F-ABD8-1D99589269A3}"/>
              </a:ext>
            </a:extLst>
          </p:cNvPr>
          <p:cNvSpPr/>
          <p:nvPr userDrawn="1"/>
        </p:nvSpPr>
        <p:spPr>
          <a:xfrm>
            <a:off x="8983318" y="1417207"/>
            <a:ext cx="2743199" cy="27431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3">
            <a:extLst>
              <a:ext uri="{FF2B5EF4-FFF2-40B4-BE49-F238E27FC236}">
                <a16:creationId xmlns:a16="http://schemas.microsoft.com/office/drawing/2014/main" id="{A441CC37-481F-324F-9805-97416BEA6743}"/>
              </a:ext>
            </a:extLst>
          </p:cNvPr>
          <p:cNvSpPr>
            <a:spLocks noGrp="1"/>
          </p:cNvSpPr>
          <p:nvPr>
            <p:ph sz="half" idx="15"/>
          </p:nvPr>
        </p:nvSpPr>
        <p:spPr>
          <a:xfrm>
            <a:off x="655981" y="2473040"/>
            <a:ext cx="2286000" cy="1052811"/>
          </a:xfrm>
          <a:prstGeom prst="rect">
            <a:avLst/>
          </a:prstGeom>
        </p:spPr>
        <p:txBody>
          <a:bodyPr numCol="1">
            <a:normAutofit/>
          </a:bodyPr>
          <a:lstStyle>
            <a:lvl1pPr marL="0" indent="0">
              <a:buNone/>
              <a:defRPr sz="1500">
                <a:solidFill>
                  <a:schemeClr val="bg1"/>
                </a:solidFill>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Click to edit Master text styles</a:t>
            </a:r>
          </a:p>
        </p:txBody>
      </p:sp>
      <p:sp>
        <p:nvSpPr>
          <p:cNvPr id="14" name="Content Placeholder 3">
            <a:extLst>
              <a:ext uri="{FF2B5EF4-FFF2-40B4-BE49-F238E27FC236}">
                <a16:creationId xmlns:a16="http://schemas.microsoft.com/office/drawing/2014/main" id="{F4E71170-D7B1-6941-899F-6C19ED06FA29}"/>
              </a:ext>
            </a:extLst>
          </p:cNvPr>
          <p:cNvSpPr>
            <a:spLocks noGrp="1"/>
          </p:cNvSpPr>
          <p:nvPr>
            <p:ph sz="half" idx="16"/>
          </p:nvPr>
        </p:nvSpPr>
        <p:spPr>
          <a:xfrm>
            <a:off x="3535948" y="2473040"/>
            <a:ext cx="2268504" cy="1052811"/>
          </a:xfrm>
          <a:prstGeom prst="rect">
            <a:avLst/>
          </a:prstGeom>
        </p:spPr>
        <p:txBody>
          <a:bodyPr numCol="1">
            <a:normAutofit/>
          </a:bodyPr>
          <a:lstStyle>
            <a:lvl1pPr marL="0" indent="0">
              <a:buNone/>
              <a:defRPr sz="1500">
                <a:solidFill>
                  <a:schemeClr val="bg1"/>
                </a:solidFill>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Click to edit Master text styles</a:t>
            </a:r>
          </a:p>
        </p:txBody>
      </p:sp>
      <p:sp>
        <p:nvSpPr>
          <p:cNvPr id="16" name="Content Placeholder 3">
            <a:extLst>
              <a:ext uri="{FF2B5EF4-FFF2-40B4-BE49-F238E27FC236}">
                <a16:creationId xmlns:a16="http://schemas.microsoft.com/office/drawing/2014/main" id="{7BEF269D-0E13-2742-8B43-C42FA7068A6D}"/>
              </a:ext>
            </a:extLst>
          </p:cNvPr>
          <p:cNvSpPr>
            <a:spLocks noGrp="1"/>
          </p:cNvSpPr>
          <p:nvPr>
            <p:ph sz="half" idx="17"/>
          </p:nvPr>
        </p:nvSpPr>
        <p:spPr>
          <a:xfrm>
            <a:off x="6387927" y="2475580"/>
            <a:ext cx="2286000" cy="1052811"/>
          </a:xfrm>
          <a:prstGeom prst="rect">
            <a:avLst/>
          </a:prstGeom>
        </p:spPr>
        <p:txBody>
          <a:bodyPr numCol="1">
            <a:normAutofit/>
          </a:bodyPr>
          <a:lstStyle>
            <a:lvl1pPr marL="0" indent="0">
              <a:buNone/>
              <a:defRPr sz="1500">
                <a:solidFill>
                  <a:schemeClr val="bg1"/>
                </a:solidFill>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Click to edit Master text styles</a:t>
            </a:r>
          </a:p>
        </p:txBody>
      </p:sp>
      <p:sp>
        <p:nvSpPr>
          <p:cNvPr id="18" name="Content Placeholder 3">
            <a:extLst>
              <a:ext uri="{FF2B5EF4-FFF2-40B4-BE49-F238E27FC236}">
                <a16:creationId xmlns:a16="http://schemas.microsoft.com/office/drawing/2014/main" id="{85E46449-9BBE-1D4D-9EAC-9682381A0037}"/>
              </a:ext>
            </a:extLst>
          </p:cNvPr>
          <p:cNvSpPr>
            <a:spLocks noGrp="1"/>
          </p:cNvSpPr>
          <p:nvPr>
            <p:ph sz="half" idx="18"/>
          </p:nvPr>
        </p:nvSpPr>
        <p:spPr>
          <a:xfrm>
            <a:off x="9233603" y="2473040"/>
            <a:ext cx="2286000" cy="1052811"/>
          </a:xfrm>
          <a:prstGeom prst="rect">
            <a:avLst/>
          </a:prstGeom>
        </p:spPr>
        <p:txBody>
          <a:bodyPr numCol="1">
            <a:normAutofit/>
          </a:bodyPr>
          <a:lstStyle>
            <a:lvl1pPr marL="0" indent="0">
              <a:buNone/>
              <a:defRPr sz="1500">
                <a:solidFill>
                  <a:schemeClr val="bg1"/>
                </a:solidFill>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Click to edit Master text styles</a:t>
            </a:r>
          </a:p>
        </p:txBody>
      </p:sp>
      <p:sp>
        <p:nvSpPr>
          <p:cNvPr id="22" name="Content Placeholder 28">
            <a:extLst>
              <a:ext uri="{FF2B5EF4-FFF2-40B4-BE49-F238E27FC236}">
                <a16:creationId xmlns:a16="http://schemas.microsoft.com/office/drawing/2014/main" id="{3073AD91-3E28-084C-BF6C-66A97EE4BEA3}"/>
              </a:ext>
            </a:extLst>
          </p:cNvPr>
          <p:cNvSpPr>
            <a:spLocks noGrp="1"/>
          </p:cNvSpPr>
          <p:nvPr>
            <p:ph sz="quarter" idx="19"/>
          </p:nvPr>
        </p:nvSpPr>
        <p:spPr>
          <a:xfrm>
            <a:off x="427382" y="4274272"/>
            <a:ext cx="2743199" cy="1392959"/>
          </a:xfrm>
        </p:spPr>
        <p:txBody>
          <a:bodyPr>
            <a:noAutofit/>
          </a:bodyPr>
          <a:lstStyle>
            <a:lvl1pPr>
              <a:defRPr sz="16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US"/>
              <a:t>Click to edit Master text styles</a:t>
            </a:r>
          </a:p>
        </p:txBody>
      </p:sp>
      <p:sp>
        <p:nvSpPr>
          <p:cNvPr id="23" name="Content Placeholder 28">
            <a:extLst>
              <a:ext uri="{FF2B5EF4-FFF2-40B4-BE49-F238E27FC236}">
                <a16:creationId xmlns:a16="http://schemas.microsoft.com/office/drawing/2014/main" id="{9E514006-96D8-5644-B361-E04F917C83E5}"/>
              </a:ext>
            </a:extLst>
          </p:cNvPr>
          <p:cNvSpPr>
            <a:spLocks noGrp="1"/>
          </p:cNvSpPr>
          <p:nvPr>
            <p:ph sz="quarter" idx="20"/>
          </p:nvPr>
        </p:nvSpPr>
        <p:spPr>
          <a:xfrm>
            <a:off x="3279361" y="4275773"/>
            <a:ext cx="2743199" cy="1392959"/>
          </a:xfrm>
        </p:spPr>
        <p:txBody>
          <a:bodyPr>
            <a:noAutofit/>
          </a:bodyPr>
          <a:lstStyle>
            <a:lvl1pPr>
              <a:defRPr sz="16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US"/>
              <a:t>Click to edit Master text styles</a:t>
            </a:r>
          </a:p>
        </p:txBody>
      </p:sp>
      <p:sp>
        <p:nvSpPr>
          <p:cNvPr id="24" name="Content Placeholder 28">
            <a:extLst>
              <a:ext uri="{FF2B5EF4-FFF2-40B4-BE49-F238E27FC236}">
                <a16:creationId xmlns:a16="http://schemas.microsoft.com/office/drawing/2014/main" id="{36DA9E02-53FB-1C42-9920-BC4B00226B13}"/>
              </a:ext>
            </a:extLst>
          </p:cNvPr>
          <p:cNvSpPr>
            <a:spLocks noGrp="1"/>
          </p:cNvSpPr>
          <p:nvPr>
            <p:ph sz="quarter" idx="21"/>
          </p:nvPr>
        </p:nvSpPr>
        <p:spPr>
          <a:xfrm>
            <a:off x="6131339" y="4270286"/>
            <a:ext cx="2743199" cy="1392959"/>
          </a:xfrm>
        </p:spPr>
        <p:txBody>
          <a:bodyPr>
            <a:noAutofit/>
          </a:bodyPr>
          <a:lstStyle>
            <a:lvl1pPr>
              <a:defRPr sz="16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US"/>
              <a:t>Click to edit Master text styles</a:t>
            </a:r>
          </a:p>
        </p:txBody>
      </p:sp>
      <p:sp>
        <p:nvSpPr>
          <p:cNvPr id="25" name="Content Placeholder 28">
            <a:extLst>
              <a:ext uri="{FF2B5EF4-FFF2-40B4-BE49-F238E27FC236}">
                <a16:creationId xmlns:a16="http://schemas.microsoft.com/office/drawing/2014/main" id="{757CAE99-4C0F-9F4E-83C3-D575E5B270DD}"/>
              </a:ext>
            </a:extLst>
          </p:cNvPr>
          <p:cNvSpPr>
            <a:spLocks noGrp="1"/>
          </p:cNvSpPr>
          <p:nvPr>
            <p:ph sz="quarter" idx="22"/>
          </p:nvPr>
        </p:nvSpPr>
        <p:spPr>
          <a:xfrm>
            <a:off x="8983318" y="4270285"/>
            <a:ext cx="2743199" cy="1392959"/>
          </a:xfrm>
        </p:spPr>
        <p:txBody>
          <a:bodyPr>
            <a:noAutofit/>
          </a:bodyPr>
          <a:lstStyle>
            <a:lvl1pPr>
              <a:defRPr sz="16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US"/>
              <a:t>Click to edit Master text styles</a:t>
            </a:r>
          </a:p>
        </p:txBody>
      </p:sp>
      <p:pic>
        <p:nvPicPr>
          <p:cNvPr id="20" name="Graphic 19" descr="Head with gears">
            <a:extLst>
              <a:ext uri="{FF2B5EF4-FFF2-40B4-BE49-F238E27FC236}">
                <a16:creationId xmlns:a16="http://schemas.microsoft.com/office/drawing/2014/main" id="{6C44565D-2FAB-B647-ACCF-CB24B6DB9DF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478175" y="1717563"/>
            <a:ext cx="641611" cy="641611"/>
          </a:xfrm>
          <a:prstGeom prst="rect">
            <a:avLst/>
          </a:prstGeom>
        </p:spPr>
      </p:pic>
      <p:pic>
        <p:nvPicPr>
          <p:cNvPr id="21" name="Graphic 20" descr="Head with gears">
            <a:extLst>
              <a:ext uri="{FF2B5EF4-FFF2-40B4-BE49-F238E27FC236}">
                <a16:creationId xmlns:a16="http://schemas.microsoft.com/office/drawing/2014/main" id="{3E9CEA2F-D721-0542-9A30-D2B689260A5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330154" y="1717563"/>
            <a:ext cx="641611" cy="641611"/>
          </a:xfrm>
          <a:prstGeom prst="rect">
            <a:avLst/>
          </a:prstGeom>
        </p:spPr>
      </p:pic>
      <p:pic>
        <p:nvPicPr>
          <p:cNvPr id="26" name="Graphic 25" descr="Head with gears">
            <a:extLst>
              <a:ext uri="{FF2B5EF4-FFF2-40B4-BE49-F238E27FC236}">
                <a16:creationId xmlns:a16="http://schemas.microsoft.com/office/drawing/2014/main" id="{5887CCB1-53C3-2B4F-B214-CA631E8D61C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210121" y="1717563"/>
            <a:ext cx="641611" cy="641611"/>
          </a:xfrm>
          <a:prstGeom prst="rect">
            <a:avLst/>
          </a:prstGeom>
        </p:spPr>
      </p:pic>
      <p:pic>
        <p:nvPicPr>
          <p:cNvPr id="27" name="Graphic 26" descr="Head with gears">
            <a:extLst>
              <a:ext uri="{FF2B5EF4-FFF2-40B4-BE49-F238E27FC236}">
                <a16:creationId xmlns:a16="http://schemas.microsoft.com/office/drawing/2014/main" id="{BE50D7EC-E316-3240-A50F-D4B98A897FC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055797" y="1717562"/>
            <a:ext cx="641611" cy="641611"/>
          </a:xfrm>
          <a:prstGeom prst="rect">
            <a:avLst/>
          </a:prstGeom>
        </p:spPr>
      </p:pic>
    </p:spTree>
    <p:extLst>
      <p:ext uri="{BB962C8B-B14F-4D97-AF65-F5344CB8AC3E}">
        <p14:creationId xmlns:p14="http://schemas.microsoft.com/office/powerpoint/2010/main" val="2815883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ntent layout 8">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880FCFF-29F5-294D-BCE8-2AE1A8410254}"/>
              </a:ext>
            </a:extLst>
          </p:cNvPr>
          <p:cNvSpPr/>
          <p:nvPr userDrawn="1"/>
        </p:nvSpPr>
        <p:spPr>
          <a:xfrm>
            <a:off x="577508" y="3670586"/>
            <a:ext cx="2280986" cy="22809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3">
            <a:extLst>
              <a:ext uri="{FF2B5EF4-FFF2-40B4-BE49-F238E27FC236}">
                <a16:creationId xmlns:a16="http://schemas.microsoft.com/office/drawing/2014/main" id="{2A7674CF-CD30-ED4A-8AA9-CEDD2AF40180}"/>
              </a:ext>
            </a:extLst>
          </p:cNvPr>
          <p:cNvSpPr>
            <a:spLocks noGrp="1"/>
          </p:cNvSpPr>
          <p:nvPr>
            <p:ph sz="half" idx="17"/>
          </p:nvPr>
        </p:nvSpPr>
        <p:spPr>
          <a:xfrm>
            <a:off x="752591" y="4477652"/>
            <a:ext cx="1930820" cy="1346200"/>
          </a:xfrm>
          <a:prstGeom prst="rect">
            <a:avLst/>
          </a:prstGeom>
        </p:spPr>
        <p:txBody>
          <a:bodyPr numCol="1">
            <a:normAutofit/>
          </a:bodyPr>
          <a:lstStyle>
            <a:lvl1pPr marL="0" indent="0">
              <a:buNone/>
              <a:defRPr sz="1500">
                <a:solidFill>
                  <a:schemeClr val="bg1"/>
                </a:solidFill>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Click to edit Master text styles</a:t>
            </a:r>
          </a:p>
        </p:txBody>
      </p:sp>
      <p:sp>
        <p:nvSpPr>
          <p:cNvPr id="25" name="Rectangle 24">
            <a:extLst>
              <a:ext uri="{FF2B5EF4-FFF2-40B4-BE49-F238E27FC236}">
                <a16:creationId xmlns:a16="http://schemas.microsoft.com/office/drawing/2014/main" id="{AA429C3D-A35E-AE48-99A0-C585485BBA8C}"/>
              </a:ext>
            </a:extLst>
          </p:cNvPr>
          <p:cNvSpPr/>
          <p:nvPr userDrawn="1"/>
        </p:nvSpPr>
        <p:spPr>
          <a:xfrm>
            <a:off x="2987050" y="3670586"/>
            <a:ext cx="2280986" cy="22809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3">
            <a:extLst>
              <a:ext uri="{FF2B5EF4-FFF2-40B4-BE49-F238E27FC236}">
                <a16:creationId xmlns:a16="http://schemas.microsoft.com/office/drawing/2014/main" id="{F57D90DF-DF94-C946-ABC6-129415F899E2}"/>
              </a:ext>
            </a:extLst>
          </p:cNvPr>
          <p:cNvSpPr>
            <a:spLocks noGrp="1"/>
          </p:cNvSpPr>
          <p:nvPr>
            <p:ph sz="half" idx="18"/>
          </p:nvPr>
        </p:nvSpPr>
        <p:spPr>
          <a:xfrm>
            <a:off x="3162133" y="4477652"/>
            <a:ext cx="1930820" cy="1346200"/>
          </a:xfrm>
          <a:prstGeom prst="rect">
            <a:avLst/>
          </a:prstGeom>
        </p:spPr>
        <p:txBody>
          <a:bodyPr numCol="1">
            <a:normAutofit/>
          </a:bodyPr>
          <a:lstStyle>
            <a:lvl1pPr marL="0" indent="0">
              <a:buNone/>
              <a:defRPr sz="1500">
                <a:solidFill>
                  <a:schemeClr val="bg1"/>
                </a:solidFill>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Click to edit Master text styles</a:t>
            </a:r>
          </a:p>
        </p:txBody>
      </p:sp>
      <p:sp>
        <p:nvSpPr>
          <p:cNvPr id="7" name="Text Placeholder 14">
            <a:extLst>
              <a:ext uri="{FF2B5EF4-FFF2-40B4-BE49-F238E27FC236}">
                <a16:creationId xmlns:a16="http://schemas.microsoft.com/office/drawing/2014/main" id="{94CC7CAD-75D4-5146-ACF4-0134DD26AE91}"/>
              </a:ext>
            </a:extLst>
          </p:cNvPr>
          <p:cNvSpPr>
            <a:spLocks noGrp="1"/>
          </p:cNvSpPr>
          <p:nvPr>
            <p:ph type="body" sz="quarter" idx="14"/>
          </p:nvPr>
        </p:nvSpPr>
        <p:spPr>
          <a:xfrm>
            <a:off x="427382" y="341906"/>
            <a:ext cx="11299135" cy="387684"/>
          </a:xfrm>
          <a:prstGeom prst="rect">
            <a:avLst/>
          </a:prstGeom>
        </p:spPr>
        <p:txBody>
          <a:bodyPr vert="horz"/>
          <a:lstStyle>
            <a:lvl1pPr marL="0" indent="0">
              <a:buNone/>
              <a:defRPr sz="2800" b="0" i="0">
                <a:solidFill>
                  <a:srgbClr val="1A5871"/>
                </a:solidFill>
                <a:latin typeface="Arial" panose="020B0604020202020204" pitchFamily="34" charset="0"/>
                <a:cs typeface="Arial" panose="020B0604020202020204" pitchFamily="34" charset="0"/>
              </a:defRPr>
            </a:lvl1pPr>
            <a:lvl2pPr>
              <a:defRPr sz="2600">
                <a:latin typeface="Arial"/>
                <a:cs typeface="Arial"/>
              </a:defRPr>
            </a:lvl2pPr>
            <a:lvl3pPr>
              <a:defRPr sz="2600">
                <a:latin typeface="Arial"/>
                <a:cs typeface="Arial"/>
              </a:defRPr>
            </a:lvl3pPr>
            <a:lvl4pPr>
              <a:defRPr sz="2600">
                <a:latin typeface="Arial"/>
                <a:cs typeface="Arial"/>
              </a:defRPr>
            </a:lvl4pPr>
            <a:lvl5pPr>
              <a:defRPr sz="2600">
                <a:latin typeface="Arial"/>
                <a:cs typeface="Arial"/>
              </a:defRPr>
            </a:lvl5pPr>
          </a:lstStyle>
          <a:p>
            <a:pPr lvl="0"/>
            <a:r>
              <a:rPr lang="en-US"/>
              <a:t>Click to edit Master text styles</a:t>
            </a:r>
          </a:p>
        </p:txBody>
      </p:sp>
      <p:sp>
        <p:nvSpPr>
          <p:cNvPr id="9" name="Slide Number Placeholder 5">
            <a:extLst>
              <a:ext uri="{FF2B5EF4-FFF2-40B4-BE49-F238E27FC236}">
                <a16:creationId xmlns:a16="http://schemas.microsoft.com/office/drawing/2014/main" id="{52FA19CD-FCD0-B94A-8CE2-0882F676DD88}"/>
              </a:ext>
            </a:extLst>
          </p:cNvPr>
          <p:cNvSpPr>
            <a:spLocks noGrp="1"/>
          </p:cNvSpPr>
          <p:nvPr>
            <p:ph type="sldNum" sz="quarter" idx="4"/>
          </p:nvPr>
        </p:nvSpPr>
        <p:spPr>
          <a:xfrm>
            <a:off x="9094304"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07F9B87-581A-C744-A778-2ABD2232A35B}" type="slidenum">
              <a:rPr lang="en-US" smtClean="0"/>
              <a:pPr/>
              <a:t>‹#›</a:t>
            </a:fld>
            <a:endParaRPr lang="en-US"/>
          </a:p>
        </p:txBody>
      </p:sp>
      <p:sp>
        <p:nvSpPr>
          <p:cNvPr id="2" name="Rectangle 1">
            <a:extLst>
              <a:ext uri="{FF2B5EF4-FFF2-40B4-BE49-F238E27FC236}">
                <a16:creationId xmlns:a16="http://schemas.microsoft.com/office/drawing/2014/main" id="{445D10CB-6865-2948-B916-6A17625906DD}"/>
              </a:ext>
            </a:extLst>
          </p:cNvPr>
          <p:cNvSpPr/>
          <p:nvPr userDrawn="1"/>
        </p:nvSpPr>
        <p:spPr>
          <a:xfrm>
            <a:off x="577508" y="1275734"/>
            <a:ext cx="2280986" cy="22809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AF94FE2-9065-2042-98DF-2E56F3111A4B}"/>
              </a:ext>
            </a:extLst>
          </p:cNvPr>
          <p:cNvSpPr/>
          <p:nvPr userDrawn="1"/>
        </p:nvSpPr>
        <p:spPr>
          <a:xfrm>
            <a:off x="2987050" y="1275734"/>
            <a:ext cx="2280986" cy="22809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3">
            <a:extLst>
              <a:ext uri="{FF2B5EF4-FFF2-40B4-BE49-F238E27FC236}">
                <a16:creationId xmlns:a16="http://schemas.microsoft.com/office/drawing/2014/main" id="{3E4B9AE0-6B64-F14B-9905-9B4DB4D575BF}"/>
              </a:ext>
            </a:extLst>
          </p:cNvPr>
          <p:cNvSpPr>
            <a:spLocks noGrp="1"/>
          </p:cNvSpPr>
          <p:nvPr>
            <p:ph sz="half" idx="16"/>
          </p:nvPr>
        </p:nvSpPr>
        <p:spPr>
          <a:xfrm>
            <a:off x="3162133" y="2082800"/>
            <a:ext cx="1930820" cy="1346200"/>
          </a:xfrm>
          <a:prstGeom prst="rect">
            <a:avLst/>
          </a:prstGeom>
        </p:spPr>
        <p:txBody>
          <a:bodyPr numCol="1">
            <a:normAutofit/>
          </a:bodyPr>
          <a:lstStyle>
            <a:lvl1pPr marL="0" indent="0">
              <a:buNone/>
              <a:defRPr sz="1500">
                <a:solidFill>
                  <a:schemeClr val="bg1"/>
                </a:solidFill>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Click to edit Master text styles</a:t>
            </a:r>
          </a:p>
        </p:txBody>
      </p:sp>
      <p:sp>
        <p:nvSpPr>
          <p:cNvPr id="30" name="Content Placeholder 28">
            <a:extLst>
              <a:ext uri="{FF2B5EF4-FFF2-40B4-BE49-F238E27FC236}">
                <a16:creationId xmlns:a16="http://schemas.microsoft.com/office/drawing/2014/main" id="{86CBF472-F5A7-194E-83FA-8316A9AE2AFF}"/>
              </a:ext>
            </a:extLst>
          </p:cNvPr>
          <p:cNvSpPr>
            <a:spLocks noGrp="1"/>
          </p:cNvSpPr>
          <p:nvPr>
            <p:ph sz="quarter" idx="19"/>
          </p:nvPr>
        </p:nvSpPr>
        <p:spPr>
          <a:xfrm>
            <a:off x="5641975" y="1275734"/>
            <a:ext cx="6084542" cy="4675838"/>
          </a:xfrm>
        </p:spPr>
        <p:txBody>
          <a:bodyPr>
            <a:normAutofit/>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a:extLst>
              <a:ext uri="{FF2B5EF4-FFF2-40B4-BE49-F238E27FC236}">
                <a16:creationId xmlns:a16="http://schemas.microsoft.com/office/drawing/2014/main" id="{1381CB4A-124A-0643-A94A-66D30F1F2EC0}"/>
              </a:ext>
            </a:extLst>
          </p:cNvPr>
          <p:cNvSpPr>
            <a:spLocks noGrp="1"/>
          </p:cNvSpPr>
          <p:nvPr>
            <p:ph sz="half" idx="15"/>
          </p:nvPr>
        </p:nvSpPr>
        <p:spPr>
          <a:xfrm>
            <a:off x="752591" y="2082800"/>
            <a:ext cx="1930820" cy="1346200"/>
          </a:xfrm>
          <a:prstGeom prst="rect">
            <a:avLst/>
          </a:prstGeom>
        </p:spPr>
        <p:txBody>
          <a:bodyPr numCol="1">
            <a:normAutofit/>
          </a:bodyPr>
          <a:lstStyle>
            <a:lvl1pPr marL="0" indent="0">
              <a:buNone/>
              <a:defRPr sz="1500">
                <a:solidFill>
                  <a:schemeClr val="bg1"/>
                </a:solidFill>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Click to edit Master text styles</a:t>
            </a:r>
          </a:p>
        </p:txBody>
      </p:sp>
      <p:pic>
        <p:nvPicPr>
          <p:cNvPr id="28" name="Graphic 27" descr="Head with gears">
            <a:extLst>
              <a:ext uri="{FF2B5EF4-FFF2-40B4-BE49-F238E27FC236}">
                <a16:creationId xmlns:a16="http://schemas.microsoft.com/office/drawing/2014/main" id="{E4693062-94BC-2C47-B231-F36B77AE264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397195" y="1384256"/>
            <a:ext cx="641611" cy="641611"/>
          </a:xfrm>
          <a:prstGeom prst="rect">
            <a:avLst/>
          </a:prstGeom>
        </p:spPr>
      </p:pic>
      <p:pic>
        <p:nvPicPr>
          <p:cNvPr id="29" name="Graphic 28" descr="Head with gears">
            <a:extLst>
              <a:ext uri="{FF2B5EF4-FFF2-40B4-BE49-F238E27FC236}">
                <a16:creationId xmlns:a16="http://schemas.microsoft.com/office/drawing/2014/main" id="{09B9C837-3F8B-A04E-B6BC-8A2CC424EC3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06737" y="1393749"/>
            <a:ext cx="641611" cy="641611"/>
          </a:xfrm>
          <a:prstGeom prst="rect">
            <a:avLst/>
          </a:prstGeom>
        </p:spPr>
      </p:pic>
      <p:pic>
        <p:nvPicPr>
          <p:cNvPr id="31" name="Graphic 30" descr="Head with gears">
            <a:extLst>
              <a:ext uri="{FF2B5EF4-FFF2-40B4-BE49-F238E27FC236}">
                <a16:creationId xmlns:a16="http://schemas.microsoft.com/office/drawing/2014/main" id="{033B51AF-5E22-5049-811B-8253C09B94D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397195" y="3774855"/>
            <a:ext cx="641611" cy="641611"/>
          </a:xfrm>
          <a:prstGeom prst="rect">
            <a:avLst/>
          </a:prstGeom>
        </p:spPr>
      </p:pic>
      <p:pic>
        <p:nvPicPr>
          <p:cNvPr id="32" name="Graphic 31" descr="Head with gears">
            <a:extLst>
              <a:ext uri="{FF2B5EF4-FFF2-40B4-BE49-F238E27FC236}">
                <a16:creationId xmlns:a16="http://schemas.microsoft.com/office/drawing/2014/main" id="{C02D8CF0-1852-AD49-8BBF-5F94C7A03A9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06737" y="3784348"/>
            <a:ext cx="641611" cy="641611"/>
          </a:xfrm>
          <a:prstGeom prst="rect">
            <a:avLst/>
          </a:prstGeom>
        </p:spPr>
      </p:pic>
    </p:spTree>
    <p:extLst>
      <p:ext uri="{BB962C8B-B14F-4D97-AF65-F5344CB8AC3E}">
        <p14:creationId xmlns:p14="http://schemas.microsoft.com/office/powerpoint/2010/main" val="1356917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ontent layout 8">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880FCFF-29F5-294D-BCE8-2AE1A8410254}"/>
              </a:ext>
            </a:extLst>
          </p:cNvPr>
          <p:cNvSpPr/>
          <p:nvPr userDrawn="1"/>
        </p:nvSpPr>
        <p:spPr>
          <a:xfrm>
            <a:off x="577508" y="3670586"/>
            <a:ext cx="2280986" cy="22809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3">
            <a:extLst>
              <a:ext uri="{FF2B5EF4-FFF2-40B4-BE49-F238E27FC236}">
                <a16:creationId xmlns:a16="http://schemas.microsoft.com/office/drawing/2014/main" id="{2A7674CF-CD30-ED4A-8AA9-CEDD2AF40180}"/>
              </a:ext>
            </a:extLst>
          </p:cNvPr>
          <p:cNvSpPr>
            <a:spLocks noGrp="1"/>
          </p:cNvSpPr>
          <p:nvPr>
            <p:ph sz="half" idx="17"/>
          </p:nvPr>
        </p:nvSpPr>
        <p:spPr>
          <a:xfrm>
            <a:off x="752591" y="4477652"/>
            <a:ext cx="1930820" cy="1346200"/>
          </a:xfrm>
          <a:prstGeom prst="rect">
            <a:avLst/>
          </a:prstGeom>
        </p:spPr>
        <p:txBody>
          <a:bodyPr numCol="1">
            <a:normAutofit/>
          </a:bodyPr>
          <a:lstStyle>
            <a:lvl1pPr marL="0" indent="0">
              <a:buNone/>
              <a:defRPr sz="1500">
                <a:solidFill>
                  <a:schemeClr val="bg1"/>
                </a:solidFill>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Click to edit Master text styles</a:t>
            </a:r>
          </a:p>
        </p:txBody>
      </p:sp>
      <p:sp>
        <p:nvSpPr>
          <p:cNvPr id="25" name="Rectangle 24">
            <a:extLst>
              <a:ext uri="{FF2B5EF4-FFF2-40B4-BE49-F238E27FC236}">
                <a16:creationId xmlns:a16="http://schemas.microsoft.com/office/drawing/2014/main" id="{AA429C3D-A35E-AE48-99A0-C585485BBA8C}"/>
              </a:ext>
            </a:extLst>
          </p:cNvPr>
          <p:cNvSpPr/>
          <p:nvPr userDrawn="1"/>
        </p:nvSpPr>
        <p:spPr>
          <a:xfrm>
            <a:off x="2987050" y="3670586"/>
            <a:ext cx="2280986" cy="22809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3">
            <a:extLst>
              <a:ext uri="{FF2B5EF4-FFF2-40B4-BE49-F238E27FC236}">
                <a16:creationId xmlns:a16="http://schemas.microsoft.com/office/drawing/2014/main" id="{F57D90DF-DF94-C946-ABC6-129415F899E2}"/>
              </a:ext>
            </a:extLst>
          </p:cNvPr>
          <p:cNvSpPr>
            <a:spLocks noGrp="1"/>
          </p:cNvSpPr>
          <p:nvPr>
            <p:ph sz="half" idx="18"/>
          </p:nvPr>
        </p:nvSpPr>
        <p:spPr>
          <a:xfrm>
            <a:off x="3162133" y="4477652"/>
            <a:ext cx="1930820" cy="1346200"/>
          </a:xfrm>
          <a:prstGeom prst="rect">
            <a:avLst/>
          </a:prstGeom>
        </p:spPr>
        <p:txBody>
          <a:bodyPr numCol="1">
            <a:normAutofit/>
          </a:bodyPr>
          <a:lstStyle>
            <a:lvl1pPr marL="0" indent="0">
              <a:buNone/>
              <a:defRPr sz="1500">
                <a:solidFill>
                  <a:schemeClr val="bg1"/>
                </a:solidFill>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Click to edit Master text styles</a:t>
            </a:r>
          </a:p>
        </p:txBody>
      </p:sp>
      <p:sp>
        <p:nvSpPr>
          <p:cNvPr id="7" name="Text Placeholder 14">
            <a:extLst>
              <a:ext uri="{FF2B5EF4-FFF2-40B4-BE49-F238E27FC236}">
                <a16:creationId xmlns:a16="http://schemas.microsoft.com/office/drawing/2014/main" id="{94CC7CAD-75D4-5146-ACF4-0134DD26AE91}"/>
              </a:ext>
            </a:extLst>
          </p:cNvPr>
          <p:cNvSpPr>
            <a:spLocks noGrp="1"/>
          </p:cNvSpPr>
          <p:nvPr>
            <p:ph type="body" sz="quarter" idx="14"/>
          </p:nvPr>
        </p:nvSpPr>
        <p:spPr>
          <a:xfrm>
            <a:off x="427382" y="341906"/>
            <a:ext cx="11299135" cy="387684"/>
          </a:xfrm>
          <a:prstGeom prst="rect">
            <a:avLst/>
          </a:prstGeom>
        </p:spPr>
        <p:txBody>
          <a:bodyPr vert="horz"/>
          <a:lstStyle>
            <a:lvl1pPr marL="0" indent="0">
              <a:buNone/>
              <a:defRPr sz="2800" b="0" i="0">
                <a:solidFill>
                  <a:srgbClr val="1A5871"/>
                </a:solidFill>
                <a:latin typeface="Arial" panose="020B0604020202020204" pitchFamily="34" charset="0"/>
                <a:cs typeface="Arial" panose="020B0604020202020204" pitchFamily="34" charset="0"/>
              </a:defRPr>
            </a:lvl1pPr>
            <a:lvl2pPr>
              <a:defRPr sz="2600">
                <a:latin typeface="Arial"/>
                <a:cs typeface="Arial"/>
              </a:defRPr>
            </a:lvl2pPr>
            <a:lvl3pPr>
              <a:defRPr sz="2600">
                <a:latin typeface="Arial"/>
                <a:cs typeface="Arial"/>
              </a:defRPr>
            </a:lvl3pPr>
            <a:lvl4pPr>
              <a:defRPr sz="2600">
                <a:latin typeface="Arial"/>
                <a:cs typeface="Arial"/>
              </a:defRPr>
            </a:lvl4pPr>
            <a:lvl5pPr>
              <a:defRPr sz="2600">
                <a:latin typeface="Arial"/>
                <a:cs typeface="Arial"/>
              </a:defRPr>
            </a:lvl5pPr>
          </a:lstStyle>
          <a:p>
            <a:pPr lvl="0"/>
            <a:r>
              <a:rPr lang="en-US"/>
              <a:t>Click to edit Master text styles</a:t>
            </a:r>
          </a:p>
        </p:txBody>
      </p:sp>
      <p:sp>
        <p:nvSpPr>
          <p:cNvPr id="9" name="Slide Number Placeholder 5">
            <a:extLst>
              <a:ext uri="{FF2B5EF4-FFF2-40B4-BE49-F238E27FC236}">
                <a16:creationId xmlns:a16="http://schemas.microsoft.com/office/drawing/2014/main" id="{52FA19CD-FCD0-B94A-8CE2-0882F676DD88}"/>
              </a:ext>
            </a:extLst>
          </p:cNvPr>
          <p:cNvSpPr>
            <a:spLocks noGrp="1"/>
          </p:cNvSpPr>
          <p:nvPr>
            <p:ph type="sldNum" sz="quarter" idx="4"/>
          </p:nvPr>
        </p:nvSpPr>
        <p:spPr>
          <a:xfrm>
            <a:off x="9094304"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07F9B87-581A-C744-A778-2ABD2232A35B}" type="slidenum">
              <a:rPr lang="en-US" smtClean="0"/>
              <a:pPr/>
              <a:t>‹#›</a:t>
            </a:fld>
            <a:endParaRPr lang="en-US"/>
          </a:p>
        </p:txBody>
      </p:sp>
      <p:sp>
        <p:nvSpPr>
          <p:cNvPr id="2" name="Rectangle 1">
            <a:extLst>
              <a:ext uri="{FF2B5EF4-FFF2-40B4-BE49-F238E27FC236}">
                <a16:creationId xmlns:a16="http://schemas.microsoft.com/office/drawing/2014/main" id="{445D10CB-6865-2948-B916-6A17625906DD}"/>
              </a:ext>
            </a:extLst>
          </p:cNvPr>
          <p:cNvSpPr/>
          <p:nvPr userDrawn="1"/>
        </p:nvSpPr>
        <p:spPr>
          <a:xfrm>
            <a:off x="577508" y="1275734"/>
            <a:ext cx="2280986" cy="22809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AF94FE2-9065-2042-98DF-2E56F3111A4B}"/>
              </a:ext>
            </a:extLst>
          </p:cNvPr>
          <p:cNvSpPr/>
          <p:nvPr userDrawn="1"/>
        </p:nvSpPr>
        <p:spPr>
          <a:xfrm>
            <a:off x="2987050" y="1275734"/>
            <a:ext cx="2280986" cy="22809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3">
            <a:extLst>
              <a:ext uri="{FF2B5EF4-FFF2-40B4-BE49-F238E27FC236}">
                <a16:creationId xmlns:a16="http://schemas.microsoft.com/office/drawing/2014/main" id="{3E4B9AE0-6B64-F14B-9905-9B4DB4D575BF}"/>
              </a:ext>
            </a:extLst>
          </p:cNvPr>
          <p:cNvSpPr>
            <a:spLocks noGrp="1"/>
          </p:cNvSpPr>
          <p:nvPr>
            <p:ph sz="half" idx="16"/>
          </p:nvPr>
        </p:nvSpPr>
        <p:spPr>
          <a:xfrm>
            <a:off x="3162133" y="2082800"/>
            <a:ext cx="1930820" cy="1346200"/>
          </a:xfrm>
          <a:prstGeom prst="rect">
            <a:avLst/>
          </a:prstGeom>
        </p:spPr>
        <p:txBody>
          <a:bodyPr numCol="1">
            <a:normAutofit/>
          </a:bodyPr>
          <a:lstStyle>
            <a:lvl1pPr marL="0" indent="0">
              <a:buNone/>
              <a:defRPr sz="1500">
                <a:solidFill>
                  <a:schemeClr val="bg1"/>
                </a:solidFill>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Click to edit Master text styles</a:t>
            </a:r>
          </a:p>
        </p:txBody>
      </p:sp>
      <p:sp>
        <p:nvSpPr>
          <p:cNvPr id="30" name="Content Placeholder 28">
            <a:extLst>
              <a:ext uri="{FF2B5EF4-FFF2-40B4-BE49-F238E27FC236}">
                <a16:creationId xmlns:a16="http://schemas.microsoft.com/office/drawing/2014/main" id="{86CBF472-F5A7-194E-83FA-8316A9AE2AFF}"/>
              </a:ext>
            </a:extLst>
          </p:cNvPr>
          <p:cNvSpPr>
            <a:spLocks noGrp="1"/>
          </p:cNvSpPr>
          <p:nvPr>
            <p:ph sz="quarter" idx="19"/>
          </p:nvPr>
        </p:nvSpPr>
        <p:spPr>
          <a:xfrm>
            <a:off x="5641975" y="1275734"/>
            <a:ext cx="6084542" cy="4675838"/>
          </a:xfrm>
        </p:spPr>
        <p:txBody>
          <a:bodyPr>
            <a:normAutofit/>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a:extLst>
              <a:ext uri="{FF2B5EF4-FFF2-40B4-BE49-F238E27FC236}">
                <a16:creationId xmlns:a16="http://schemas.microsoft.com/office/drawing/2014/main" id="{1381CB4A-124A-0643-A94A-66D30F1F2EC0}"/>
              </a:ext>
            </a:extLst>
          </p:cNvPr>
          <p:cNvSpPr>
            <a:spLocks noGrp="1"/>
          </p:cNvSpPr>
          <p:nvPr>
            <p:ph sz="half" idx="15"/>
          </p:nvPr>
        </p:nvSpPr>
        <p:spPr>
          <a:xfrm>
            <a:off x="752591" y="2082800"/>
            <a:ext cx="1930820" cy="1346200"/>
          </a:xfrm>
          <a:prstGeom prst="rect">
            <a:avLst/>
          </a:prstGeom>
        </p:spPr>
        <p:txBody>
          <a:bodyPr numCol="1">
            <a:normAutofit/>
          </a:bodyPr>
          <a:lstStyle>
            <a:lvl1pPr marL="0" indent="0">
              <a:buNone/>
              <a:defRPr sz="1500">
                <a:solidFill>
                  <a:schemeClr val="bg1"/>
                </a:solidFill>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Click to edit Master text styles</a:t>
            </a:r>
          </a:p>
        </p:txBody>
      </p:sp>
      <p:pic>
        <p:nvPicPr>
          <p:cNvPr id="28" name="Graphic 27" descr="Head with gears">
            <a:extLst>
              <a:ext uri="{FF2B5EF4-FFF2-40B4-BE49-F238E27FC236}">
                <a16:creationId xmlns:a16="http://schemas.microsoft.com/office/drawing/2014/main" id="{E4693062-94BC-2C47-B231-F36B77AE264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397195" y="1384256"/>
            <a:ext cx="641611" cy="641611"/>
          </a:xfrm>
          <a:prstGeom prst="rect">
            <a:avLst/>
          </a:prstGeom>
        </p:spPr>
      </p:pic>
      <p:pic>
        <p:nvPicPr>
          <p:cNvPr id="29" name="Graphic 28" descr="Head with gears">
            <a:extLst>
              <a:ext uri="{FF2B5EF4-FFF2-40B4-BE49-F238E27FC236}">
                <a16:creationId xmlns:a16="http://schemas.microsoft.com/office/drawing/2014/main" id="{09B9C837-3F8B-A04E-B6BC-8A2CC424EC3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06737" y="1393749"/>
            <a:ext cx="641611" cy="641611"/>
          </a:xfrm>
          <a:prstGeom prst="rect">
            <a:avLst/>
          </a:prstGeom>
        </p:spPr>
      </p:pic>
      <p:pic>
        <p:nvPicPr>
          <p:cNvPr id="31" name="Graphic 30" descr="Head with gears">
            <a:extLst>
              <a:ext uri="{FF2B5EF4-FFF2-40B4-BE49-F238E27FC236}">
                <a16:creationId xmlns:a16="http://schemas.microsoft.com/office/drawing/2014/main" id="{033B51AF-5E22-5049-811B-8253C09B94D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397195" y="3774855"/>
            <a:ext cx="641611" cy="641611"/>
          </a:xfrm>
          <a:prstGeom prst="rect">
            <a:avLst/>
          </a:prstGeom>
        </p:spPr>
      </p:pic>
      <p:pic>
        <p:nvPicPr>
          <p:cNvPr id="32" name="Graphic 31" descr="Head with gears">
            <a:extLst>
              <a:ext uri="{FF2B5EF4-FFF2-40B4-BE49-F238E27FC236}">
                <a16:creationId xmlns:a16="http://schemas.microsoft.com/office/drawing/2014/main" id="{C02D8CF0-1852-AD49-8BBF-5F94C7A03A9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06737" y="3784348"/>
            <a:ext cx="641611" cy="641611"/>
          </a:xfrm>
          <a:prstGeom prst="rect">
            <a:avLst/>
          </a:prstGeom>
        </p:spPr>
      </p:pic>
    </p:spTree>
    <p:extLst>
      <p:ext uri="{BB962C8B-B14F-4D97-AF65-F5344CB8AC3E}">
        <p14:creationId xmlns:p14="http://schemas.microsoft.com/office/powerpoint/2010/main" val="441417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ivider 0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B799BB-A24D-6B4A-A3A4-197E9DCF3C53}"/>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52FA19CD-FCD0-B94A-8CE2-0882F676DD88}"/>
              </a:ext>
            </a:extLst>
          </p:cNvPr>
          <p:cNvSpPr>
            <a:spLocks noGrp="1"/>
          </p:cNvSpPr>
          <p:nvPr>
            <p:ph type="sldNum" sz="quarter" idx="4"/>
          </p:nvPr>
        </p:nvSpPr>
        <p:spPr>
          <a:xfrm>
            <a:off x="9094304" y="6356350"/>
            <a:ext cx="2743200" cy="365125"/>
          </a:xfrm>
          <a:prstGeom prst="rect">
            <a:avLst/>
          </a:prstGeom>
        </p:spPr>
        <p:txBody>
          <a:bodyPr vert="horz" lIns="91440" tIns="45720" rIns="91440" bIns="45720" rtlCol="0" anchor="ctr"/>
          <a:lstStyle>
            <a:lvl1pPr algn="r">
              <a:defRPr sz="1000">
                <a:solidFill>
                  <a:schemeClr val="bg1"/>
                </a:solidFill>
              </a:defRPr>
            </a:lvl1pPr>
          </a:lstStyle>
          <a:p>
            <a:fld id="{807F9B87-581A-C744-A778-2ABD2232A35B}" type="slidenum">
              <a:rPr lang="en-US" smtClean="0"/>
              <a:pPr/>
              <a:t>‹#›</a:t>
            </a:fld>
            <a:endParaRPr lang="en-US"/>
          </a:p>
        </p:txBody>
      </p:sp>
      <p:sp>
        <p:nvSpPr>
          <p:cNvPr id="4" name="TextBox 3">
            <a:extLst>
              <a:ext uri="{FF2B5EF4-FFF2-40B4-BE49-F238E27FC236}">
                <a16:creationId xmlns:a16="http://schemas.microsoft.com/office/drawing/2014/main" id="{57EA98B4-49D6-3E4D-B087-B713519036F2}"/>
              </a:ext>
            </a:extLst>
          </p:cNvPr>
          <p:cNvSpPr txBox="1"/>
          <p:nvPr userDrawn="1"/>
        </p:nvSpPr>
        <p:spPr>
          <a:xfrm>
            <a:off x="1765300" y="1778000"/>
            <a:ext cx="184731" cy="369332"/>
          </a:xfrm>
          <a:prstGeom prst="rect">
            <a:avLst/>
          </a:prstGeom>
          <a:noFill/>
        </p:spPr>
        <p:txBody>
          <a:bodyPr wrap="none" rtlCol="0">
            <a:spAutoFit/>
          </a:bodyPr>
          <a:lstStyle/>
          <a:p>
            <a:endParaRPr lang="en-US"/>
          </a:p>
        </p:txBody>
      </p:sp>
      <p:sp>
        <p:nvSpPr>
          <p:cNvPr id="10" name="Text Placeholder 14">
            <a:extLst>
              <a:ext uri="{FF2B5EF4-FFF2-40B4-BE49-F238E27FC236}">
                <a16:creationId xmlns:a16="http://schemas.microsoft.com/office/drawing/2014/main" id="{2743F629-938A-D94B-B965-BF9D394C733C}"/>
              </a:ext>
            </a:extLst>
          </p:cNvPr>
          <p:cNvSpPr>
            <a:spLocks noGrp="1"/>
          </p:cNvSpPr>
          <p:nvPr>
            <p:ph type="body" sz="quarter" idx="14" hasCustomPrompt="1"/>
          </p:nvPr>
        </p:nvSpPr>
        <p:spPr>
          <a:xfrm>
            <a:off x="0" y="2301714"/>
            <a:ext cx="12192000" cy="949745"/>
          </a:xfrm>
          <a:prstGeom prst="rect">
            <a:avLst/>
          </a:prstGeom>
        </p:spPr>
        <p:txBody>
          <a:bodyPr vert="horz"/>
          <a:lstStyle>
            <a:lvl1pPr marL="0" indent="0" algn="ctr">
              <a:buNone/>
              <a:defRPr sz="3600" b="0" i="0">
                <a:solidFill>
                  <a:schemeClr val="bg1"/>
                </a:solidFill>
                <a:latin typeface="Arial" panose="020B0604020202020204" pitchFamily="34" charset="0"/>
                <a:cs typeface="Arial" panose="020B0604020202020204" pitchFamily="34" charset="0"/>
              </a:defRPr>
            </a:lvl1pPr>
            <a:lvl2pPr>
              <a:defRPr sz="2600">
                <a:latin typeface="Arial"/>
                <a:cs typeface="Arial"/>
              </a:defRPr>
            </a:lvl2pPr>
            <a:lvl3pPr>
              <a:defRPr sz="2600">
                <a:latin typeface="Arial"/>
                <a:cs typeface="Arial"/>
              </a:defRPr>
            </a:lvl3pPr>
            <a:lvl4pPr>
              <a:defRPr sz="2600">
                <a:latin typeface="Arial"/>
                <a:cs typeface="Arial"/>
              </a:defRPr>
            </a:lvl4pPr>
            <a:lvl5pPr>
              <a:defRPr sz="2600">
                <a:latin typeface="Arial"/>
                <a:cs typeface="Arial"/>
              </a:defRPr>
            </a:lvl5pPr>
          </a:lstStyle>
          <a:p>
            <a:pPr lvl="0"/>
            <a:r>
              <a:rPr lang="en-US"/>
              <a:t>Question or Quote?</a:t>
            </a:r>
          </a:p>
          <a:p>
            <a:pPr lvl="0"/>
            <a:r>
              <a:rPr lang="en-US"/>
              <a:t>Click to edit Master text styles</a:t>
            </a:r>
          </a:p>
        </p:txBody>
      </p:sp>
      <p:pic>
        <p:nvPicPr>
          <p:cNvPr id="11" name="Picture 10">
            <a:extLst>
              <a:ext uri="{FF2B5EF4-FFF2-40B4-BE49-F238E27FC236}">
                <a16:creationId xmlns:a16="http://schemas.microsoft.com/office/drawing/2014/main" id="{4FA2A5C4-FD42-5649-9727-375EEE125A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4903" y="6502919"/>
            <a:ext cx="914400" cy="122529"/>
          </a:xfrm>
          <a:prstGeom prst="rect">
            <a:avLst/>
          </a:prstGeom>
        </p:spPr>
      </p:pic>
    </p:spTree>
    <p:extLst>
      <p:ext uri="{BB962C8B-B14F-4D97-AF65-F5344CB8AC3E}">
        <p14:creationId xmlns:p14="http://schemas.microsoft.com/office/powerpoint/2010/main" val="2643509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01">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727DA01-1ED9-A547-B647-072DD1ACE548}"/>
              </a:ext>
            </a:extLst>
          </p:cNvPr>
          <p:cNvSpPr>
            <a:spLocks noGrp="1"/>
          </p:cNvSpPr>
          <p:nvPr>
            <p:ph type="sldNum" sz="quarter" idx="4"/>
          </p:nvPr>
        </p:nvSpPr>
        <p:spPr>
          <a:xfrm>
            <a:off x="9094304"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07F9B87-581A-C744-A778-2ABD2232A35B}" type="slidenum">
              <a:rPr lang="en-US" smtClean="0"/>
              <a:pPr/>
              <a:t>‹#›</a:t>
            </a:fld>
            <a:endParaRPr lang="en-US"/>
          </a:p>
        </p:txBody>
      </p:sp>
      <p:pic>
        <p:nvPicPr>
          <p:cNvPr id="8" name="Picture 7" descr="A traffic light sitting on the side of a road&#10;&#10;Description automatically generated">
            <a:extLst>
              <a:ext uri="{FF2B5EF4-FFF2-40B4-BE49-F238E27FC236}">
                <a16:creationId xmlns:a16="http://schemas.microsoft.com/office/drawing/2014/main" id="{CDBCC864-A788-0D48-A71B-72FA505AA2F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76200"/>
            <a:ext cx="12192000" cy="2793007"/>
          </a:xfrm>
          <a:prstGeom prst="rect">
            <a:avLst/>
          </a:prstGeom>
        </p:spPr>
      </p:pic>
      <p:sp>
        <p:nvSpPr>
          <p:cNvPr id="9" name="Text Placeholder 14">
            <a:extLst>
              <a:ext uri="{FF2B5EF4-FFF2-40B4-BE49-F238E27FC236}">
                <a16:creationId xmlns:a16="http://schemas.microsoft.com/office/drawing/2014/main" id="{93DAE952-937C-5446-97D6-1C757CBE621B}"/>
              </a:ext>
            </a:extLst>
          </p:cNvPr>
          <p:cNvSpPr>
            <a:spLocks noGrp="1"/>
          </p:cNvSpPr>
          <p:nvPr>
            <p:ph type="body" sz="quarter" idx="14" hasCustomPrompt="1"/>
          </p:nvPr>
        </p:nvSpPr>
        <p:spPr>
          <a:xfrm>
            <a:off x="464898" y="2104840"/>
            <a:ext cx="11299135" cy="387683"/>
          </a:xfrm>
          <a:prstGeom prst="rect">
            <a:avLst/>
          </a:prstGeom>
        </p:spPr>
        <p:txBody>
          <a:bodyPr vert="horz"/>
          <a:lstStyle>
            <a:lvl1pPr marL="0" indent="0">
              <a:buNone/>
              <a:defRPr sz="2800" b="0" i="0">
                <a:solidFill>
                  <a:schemeClr val="bg1"/>
                </a:solidFill>
                <a:latin typeface="Arial" panose="020B0604020202020204" pitchFamily="34" charset="0"/>
                <a:cs typeface="Arial" panose="020B0604020202020204" pitchFamily="34" charset="0"/>
              </a:defRPr>
            </a:lvl1pPr>
            <a:lvl2pPr>
              <a:defRPr sz="2600">
                <a:latin typeface="Arial"/>
                <a:cs typeface="Arial"/>
              </a:defRPr>
            </a:lvl2pPr>
            <a:lvl3pPr>
              <a:defRPr sz="2600">
                <a:latin typeface="Arial"/>
                <a:cs typeface="Arial"/>
              </a:defRPr>
            </a:lvl3pPr>
            <a:lvl4pPr>
              <a:defRPr sz="2600">
                <a:latin typeface="Arial"/>
                <a:cs typeface="Arial"/>
              </a:defRPr>
            </a:lvl4pPr>
            <a:lvl5pPr>
              <a:defRPr sz="2600">
                <a:latin typeface="Arial"/>
                <a:cs typeface="Arial"/>
              </a:defRPr>
            </a:lvl5pPr>
          </a:lstStyle>
          <a:p>
            <a:pPr lvl="0"/>
            <a:r>
              <a:rPr lang="en-US"/>
              <a:t>Agenda</a:t>
            </a:r>
          </a:p>
        </p:txBody>
      </p:sp>
      <p:sp>
        <p:nvSpPr>
          <p:cNvPr id="10" name="Text Placeholder 3">
            <a:extLst>
              <a:ext uri="{FF2B5EF4-FFF2-40B4-BE49-F238E27FC236}">
                <a16:creationId xmlns:a16="http://schemas.microsoft.com/office/drawing/2014/main" id="{549F5322-6FB4-BE47-801C-DDEDF4279B01}"/>
              </a:ext>
            </a:extLst>
          </p:cNvPr>
          <p:cNvSpPr>
            <a:spLocks noGrp="1"/>
          </p:cNvSpPr>
          <p:nvPr>
            <p:ph type="body" sz="quarter" idx="16"/>
          </p:nvPr>
        </p:nvSpPr>
        <p:spPr>
          <a:xfrm>
            <a:off x="464898" y="3081131"/>
            <a:ext cx="11345517" cy="2987262"/>
          </a:xfrm>
          <a:prstGeom prst="rect">
            <a:avLst/>
          </a:prstGeom>
        </p:spPr>
        <p:txBody>
          <a:bodyPr numCol="2" spcCol="365760"/>
          <a:lstStyle>
            <a:lvl1pPr marL="0" indent="0" algn="l" defTabSz="914400" rtl="0" eaLnBrk="1" latinLnBrk="0" hangingPunct="1">
              <a:spcBef>
                <a:spcPts val="0"/>
              </a:spcBef>
              <a:spcAft>
                <a:spcPts val="600"/>
              </a:spcAft>
              <a:buFont typeface="Arial" panose="020B0604020202020204" pitchFamily="34" charset="0"/>
              <a:buNone/>
              <a:defRPr lang="en-US" sz="1800" b="0" kern="1200" dirty="0">
                <a:solidFill>
                  <a:schemeClr val="tx1">
                    <a:lumMod val="95000"/>
                    <a:lumOff val="5000"/>
                  </a:schemeClr>
                </a:solidFill>
                <a:latin typeface="Arial" panose="020B0604020202020204" pitchFamily="34" charset="0"/>
                <a:ea typeface="+mn-ea"/>
                <a:cs typeface="Arial" panose="020B0604020202020204" pitchFamily="34" charset="0"/>
              </a:defRPr>
            </a:lvl1pPr>
          </a:lstStyle>
          <a:p>
            <a:endParaRPr lang="en-US"/>
          </a:p>
        </p:txBody>
      </p:sp>
    </p:spTree>
    <p:extLst>
      <p:ext uri="{BB962C8B-B14F-4D97-AF65-F5344CB8AC3E}">
        <p14:creationId xmlns:p14="http://schemas.microsoft.com/office/powerpoint/2010/main" val="3235409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Divider 0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B799BB-A24D-6B4A-A3A4-197E9DCF3C53}"/>
              </a:ext>
            </a:extLst>
          </p:cNvPr>
          <p:cNvSpPr/>
          <p:nvPr userDrawn="1"/>
        </p:nvSpPr>
        <p:spPr>
          <a:xfrm>
            <a:off x="0" y="0"/>
            <a:ext cx="12192000" cy="6857999"/>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52FA19CD-FCD0-B94A-8CE2-0882F676DD88}"/>
              </a:ext>
            </a:extLst>
          </p:cNvPr>
          <p:cNvSpPr>
            <a:spLocks noGrp="1"/>
          </p:cNvSpPr>
          <p:nvPr>
            <p:ph type="sldNum" sz="quarter" idx="4"/>
          </p:nvPr>
        </p:nvSpPr>
        <p:spPr>
          <a:xfrm>
            <a:off x="9094304" y="6356350"/>
            <a:ext cx="2743200" cy="365125"/>
          </a:xfrm>
          <a:prstGeom prst="rect">
            <a:avLst/>
          </a:prstGeom>
        </p:spPr>
        <p:txBody>
          <a:bodyPr vert="horz" lIns="91440" tIns="45720" rIns="91440" bIns="45720" rtlCol="0" anchor="ctr"/>
          <a:lstStyle>
            <a:lvl1pPr algn="r">
              <a:defRPr sz="1000">
                <a:solidFill>
                  <a:schemeClr val="bg1"/>
                </a:solidFill>
              </a:defRPr>
            </a:lvl1pPr>
          </a:lstStyle>
          <a:p>
            <a:fld id="{807F9B87-581A-C744-A778-2ABD2232A35B}" type="slidenum">
              <a:rPr lang="en-US" smtClean="0"/>
              <a:pPr/>
              <a:t>‹#›</a:t>
            </a:fld>
            <a:endParaRPr lang="en-US"/>
          </a:p>
        </p:txBody>
      </p:sp>
      <p:sp>
        <p:nvSpPr>
          <p:cNvPr id="4" name="TextBox 3">
            <a:extLst>
              <a:ext uri="{FF2B5EF4-FFF2-40B4-BE49-F238E27FC236}">
                <a16:creationId xmlns:a16="http://schemas.microsoft.com/office/drawing/2014/main" id="{57EA98B4-49D6-3E4D-B087-B713519036F2}"/>
              </a:ext>
            </a:extLst>
          </p:cNvPr>
          <p:cNvSpPr txBox="1"/>
          <p:nvPr userDrawn="1"/>
        </p:nvSpPr>
        <p:spPr>
          <a:xfrm>
            <a:off x="1765300" y="1778000"/>
            <a:ext cx="184731" cy="369332"/>
          </a:xfrm>
          <a:prstGeom prst="rect">
            <a:avLst/>
          </a:prstGeom>
          <a:noFill/>
        </p:spPr>
        <p:txBody>
          <a:bodyPr wrap="none" rtlCol="0">
            <a:spAutoFit/>
          </a:bodyPr>
          <a:lstStyle/>
          <a:p>
            <a:endParaRPr lang="en-US"/>
          </a:p>
        </p:txBody>
      </p:sp>
      <p:sp>
        <p:nvSpPr>
          <p:cNvPr id="10" name="Text Placeholder 14">
            <a:extLst>
              <a:ext uri="{FF2B5EF4-FFF2-40B4-BE49-F238E27FC236}">
                <a16:creationId xmlns:a16="http://schemas.microsoft.com/office/drawing/2014/main" id="{2743F629-938A-D94B-B965-BF9D394C733C}"/>
              </a:ext>
            </a:extLst>
          </p:cNvPr>
          <p:cNvSpPr>
            <a:spLocks noGrp="1"/>
          </p:cNvSpPr>
          <p:nvPr>
            <p:ph type="body" sz="quarter" idx="14" hasCustomPrompt="1"/>
          </p:nvPr>
        </p:nvSpPr>
        <p:spPr>
          <a:xfrm>
            <a:off x="0" y="2301714"/>
            <a:ext cx="12192000" cy="949745"/>
          </a:xfrm>
          <a:prstGeom prst="rect">
            <a:avLst/>
          </a:prstGeom>
        </p:spPr>
        <p:txBody>
          <a:bodyPr vert="horz"/>
          <a:lstStyle>
            <a:lvl1pPr marL="0" indent="0" algn="ctr">
              <a:buNone/>
              <a:defRPr sz="3600" b="0" i="0">
                <a:solidFill>
                  <a:schemeClr val="bg1"/>
                </a:solidFill>
                <a:latin typeface="Arial" panose="020B0604020202020204" pitchFamily="34" charset="0"/>
                <a:cs typeface="Arial" panose="020B0604020202020204" pitchFamily="34" charset="0"/>
              </a:defRPr>
            </a:lvl1pPr>
            <a:lvl2pPr>
              <a:defRPr sz="2600">
                <a:latin typeface="Arial"/>
                <a:cs typeface="Arial"/>
              </a:defRPr>
            </a:lvl2pPr>
            <a:lvl3pPr>
              <a:defRPr sz="2600">
                <a:latin typeface="Arial"/>
                <a:cs typeface="Arial"/>
              </a:defRPr>
            </a:lvl3pPr>
            <a:lvl4pPr>
              <a:defRPr sz="2600">
                <a:latin typeface="Arial"/>
                <a:cs typeface="Arial"/>
              </a:defRPr>
            </a:lvl4pPr>
            <a:lvl5pPr>
              <a:defRPr sz="2600">
                <a:latin typeface="Arial"/>
                <a:cs typeface="Arial"/>
              </a:defRPr>
            </a:lvl5pPr>
          </a:lstStyle>
          <a:p>
            <a:pPr lvl="0"/>
            <a:r>
              <a:rPr lang="en-US"/>
              <a:t>Question or Quote?</a:t>
            </a:r>
          </a:p>
          <a:p>
            <a:pPr lvl="0"/>
            <a:r>
              <a:rPr lang="en-US"/>
              <a:t>Click to edit Master text styles</a:t>
            </a:r>
          </a:p>
        </p:txBody>
      </p:sp>
      <p:pic>
        <p:nvPicPr>
          <p:cNvPr id="11" name="Picture 10">
            <a:extLst>
              <a:ext uri="{FF2B5EF4-FFF2-40B4-BE49-F238E27FC236}">
                <a16:creationId xmlns:a16="http://schemas.microsoft.com/office/drawing/2014/main" id="{4FA2A5C4-FD42-5649-9727-375EEE125A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4903" y="6502919"/>
            <a:ext cx="914400" cy="122529"/>
          </a:xfrm>
          <a:prstGeom prst="rect">
            <a:avLst/>
          </a:prstGeom>
        </p:spPr>
      </p:pic>
    </p:spTree>
    <p:extLst>
      <p:ext uri="{BB962C8B-B14F-4D97-AF65-F5344CB8AC3E}">
        <p14:creationId xmlns:p14="http://schemas.microsoft.com/office/powerpoint/2010/main" val="2989669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Divider 0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B799BB-A24D-6B4A-A3A4-197E9DCF3C53}"/>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52FA19CD-FCD0-B94A-8CE2-0882F676DD88}"/>
              </a:ext>
            </a:extLst>
          </p:cNvPr>
          <p:cNvSpPr>
            <a:spLocks noGrp="1"/>
          </p:cNvSpPr>
          <p:nvPr>
            <p:ph type="sldNum" sz="quarter" idx="4"/>
          </p:nvPr>
        </p:nvSpPr>
        <p:spPr>
          <a:xfrm>
            <a:off x="9094304" y="6356350"/>
            <a:ext cx="2743200" cy="365125"/>
          </a:xfrm>
          <a:prstGeom prst="rect">
            <a:avLst/>
          </a:prstGeom>
        </p:spPr>
        <p:txBody>
          <a:bodyPr vert="horz" lIns="91440" tIns="45720" rIns="91440" bIns="45720" rtlCol="0" anchor="ctr"/>
          <a:lstStyle>
            <a:lvl1pPr algn="r">
              <a:defRPr sz="1000">
                <a:solidFill>
                  <a:schemeClr val="bg1"/>
                </a:solidFill>
              </a:defRPr>
            </a:lvl1pPr>
          </a:lstStyle>
          <a:p>
            <a:fld id="{807F9B87-581A-C744-A778-2ABD2232A35B}" type="slidenum">
              <a:rPr lang="en-US" smtClean="0"/>
              <a:pPr/>
              <a:t>‹#›</a:t>
            </a:fld>
            <a:endParaRPr lang="en-US"/>
          </a:p>
        </p:txBody>
      </p:sp>
      <p:sp>
        <p:nvSpPr>
          <p:cNvPr id="4" name="TextBox 3">
            <a:extLst>
              <a:ext uri="{FF2B5EF4-FFF2-40B4-BE49-F238E27FC236}">
                <a16:creationId xmlns:a16="http://schemas.microsoft.com/office/drawing/2014/main" id="{57EA98B4-49D6-3E4D-B087-B713519036F2}"/>
              </a:ext>
            </a:extLst>
          </p:cNvPr>
          <p:cNvSpPr txBox="1"/>
          <p:nvPr userDrawn="1"/>
        </p:nvSpPr>
        <p:spPr>
          <a:xfrm>
            <a:off x="1765300" y="1778000"/>
            <a:ext cx="184731" cy="369332"/>
          </a:xfrm>
          <a:prstGeom prst="rect">
            <a:avLst/>
          </a:prstGeom>
          <a:noFill/>
        </p:spPr>
        <p:txBody>
          <a:bodyPr wrap="none" rtlCol="0">
            <a:spAutoFit/>
          </a:bodyPr>
          <a:lstStyle/>
          <a:p>
            <a:endParaRPr lang="en-US"/>
          </a:p>
        </p:txBody>
      </p:sp>
      <p:sp>
        <p:nvSpPr>
          <p:cNvPr id="10" name="Text Placeholder 14">
            <a:extLst>
              <a:ext uri="{FF2B5EF4-FFF2-40B4-BE49-F238E27FC236}">
                <a16:creationId xmlns:a16="http://schemas.microsoft.com/office/drawing/2014/main" id="{2743F629-938A-D94B-B965-BF9D394C733C}"/>
              </a:ext>
            </a:extLst>
          </p:cNvPr>
          <p:cNvSpPr>
            <a:spLocks noGrp="1"/>
          </p:cNvSpPr>
          <p:nvPr>
            <p:ph type="body" sz="quarter" idx="14" hasCustomPrompt="1"/>
          </p:nvPr>
        </p:nvSpPr>
        <p:spPr>
          <a:xfrm>
            <a:off x="0" y="2301714"/>
            <a:ext cx="12192000" cy="949745"/>
          </a:xfrm>
          <a:prstGeom prst="rect">
            <a:avLst/>
          </a:prstGeom>
        </p:spPr>
        <p:txBody>
          <a:bodyPr vert="horz"/>
          <a:lstStyle>
            <a:lvl1pPr marL="0" indent="0" algn="ctr">
              <a:buNone/>
              <a:defRPr sz="3600" b="0" i="0">
                <a:solidFill>
                  <a:schemeClr val="bg1"/>
                </a:solidFill>
                <a:latin typeface="Arial" panose="020B0604020202020204" pitchFamily="34" charset="0"/>
                <a:cs typeface="Arial" panose="020B0604020202020204" pitchFamily="34" charset="0"/>
              </a:defRPr>
            </a:lvl1pPr>
            <a:lvl2pPr>
              <a:defRPr sz="2600">
                <a:latin typeface="Arial"/>
                <a:cs typeface="Arial"/>
              </a:defRPr>
            </a:lvl2pPr>
            <a:lvl3pPr>
              <a:defRPr sz="2600">
                <a:latin typeface="Arial"/>
                <a:cs typeface="Arial"/>
              </a:defRPr>
            </a:lvl3pPr>
            <a:lvl4pPr>
              <a:defRPr sz="2600">
                <a:latin typeface="Arial"/>
                <a:cs typeface="Arial"/>
              </a:defRPr>
            </a:lvl4pPr>
            <a:lvl5pPr>
              <a:defRPr sz="2600">
                <a:latin typeface="Arial"/>
                <a:cs typeface="Arial"/>
              </a:defRPr>
            </a:lvl5pPr>
          </a:lstStyle>
          <a:p>
            <a:pPr lvl="0"/>
            <a:r>
              <a:rPr lang="en-US"/>
              <a:t>Question or Quote?</a:t>
            </a:r>
          </a:p>
          <a:p>
            <a:pPr lvl="0"/>
            <a:r>
              <a:rPr lang="en-US"/>
              <a:t>Click to edit Master text styles</a:t>
            </a:r>
          </a:p>
        </p:txBody>
      </p:sp>
      <p:pic>
        <p:nvPicPr>
          <p:cNvPr id="11" name="Picture 10">
            <a:extLst>
              <a:ext uri="{FF2B5EF4-FFF2-40B4-BE49-F238E27FC236}">
                <a16:creationId xmlns:a16="http://schemas.microsoft.com/office/drawing/2014/main" id="{4FA2A5C4-FD42-5649-9727-375EEE125A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4903" y="6502919"/>
            <a:ext cx="914400" cy="122529"/>
          </a:xfrm>
          <a:prstGeom prst="rect">
            <a:avLst/>
          </a:prstGeom>
        </p:spPr>
      </p:pic>
    </p:spTree>
    <p:extLst>
      <p:ext uri="{BB962C8B-B14F-4D97-AF65-F5344CB8AC3E}">
        <p14:creationId xmlns:p14="http://schemas.microsoft.com/office/powerpoint/2010/main" val="117378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4" name="Picture 3" descr="A traffic light sitting on the side of a road&#10;&#10;Description automatically generated">
            <a:extLst>
              <a:ext uri="{FF2B5EF4-FFF2-40B4-BE49-F238E27FC236}">
                <a16:creationId xmlns:a16="http://schemas.microsoft.com/office/drawing/2014/main" id="{561545BA-B69D-CA40-A67C-E406C94D73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7" name="Rectangle 6">
            <a:extLst>
              <a:ext uri="{FF2B5EF4-FFF2-40B4-BE49-F238E27FC236}">
                <a16:creationId xmlns:a16="http://schemas.microsoft.com/office/drawing/2014/main" id="{6F695C0D-63D7-EE4C-9233-CEB09A742119}"/>
              </a:ext>
            </a:extLst>
          </p:cNvPr>
          <p:cNvSpPr/>
          <p:nvPr userDrawn="1"/>
        </p:nvSpPr>
        <p:spPr>
          <a:xfrm>
            <a:off x="0" y="0"/>
            <a:ext cx="12192000" cy="6858000"/>
          </a:xfrm>
          <a:prstGeom prst="rect">
            <a:avLst/>
          </a:prstGeom>
          <a:solidFill>
            <a:schemeClr val="accent5">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C100707-9D46-6D41-A918-F7705B245B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46465" y="2041961"/>
            <a:ext cx="1499069" cy="1268211"/>
          </a:xfrm>
          <a:prstGeom prst="rect">
            <a:avLst/>
          </a:prstGeom>
        </p:spPr>
      </p:pic>
      <p:sp>
        <p:nvSpPr>
          <p:cNvPr id="6" name="TextBox 5">
            <a:extLst>
              <a:ext uri="{FF2B5EF4-FFF2-40B4-BE49-F238E27FC236}">
                <a16:creationId xmlns:a16="http://schemas.microsoft.com/office/drawing/2014/main" id="{8AC31CB8-FB17-1947-BB68-8EDC7D921534}"/>
              </a:ext>
            </a:extLst>
          </p:cNvPr>
          <p:cNvSpPr txBox="1"/>
          <p:nvPr userDrawn="1"/>
        </p:nvSpPr>
        <p:spPr>
          <a:xfrm>
            <a:off x="-2" y="3423247"/>
            <a:ext cx="12191999" cy="798296"/>
          </a:xfrm>
          <a:prstGeom prst="rect">
            <a:avLst/>
          </a:prstGeom>
          <a:noFill/>
        </p:spPr>
        <p:txBody>
          <a:bodyPr wrap="square" rtlCol="0">
            <a:spAutoFit/>
          </a:bodyPr>
          <a:lstStyle/>
          <a:p>
            <a:pPr algn="ctr"/>
            <a:r>
              <a:rPr lang="en-US" sz="1400">
                <a:solidFill>
                  <a:schemeClr val="bg1"/>
                </a:solidFill>
                <a:latin typeface="Arial" charset="0"/>
                <a:ea typeface="Arial" charset="0"/>
                <a:cs typeface="Arial" charset="0"/>
              </a:rPr>
              <a:t>503.493.1452 | coraggiogroup.com</a:t>
            </a:r>
          </a:p>
        </p:txBody>
      </p:sp>
    </p:spTree>
    <p:extLst>
      <p:ext uri="{BB962C8B-B14F-4D97-AF65-F5344CB8AC3E}">
        <p14:creationId xmlns:p14="http://schemas.microsoft.com/office/powerpoint/2010/main" val="1229304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White Space 01">
    <p:spTree>
      <p:nvGrpSpPr>
        <p:cNvPr id="1" name=""/>
        <p:cNvGrpSpPr/>
        <p:nvPr/>
      </p:nvGrpSpPr>
      <p:grpSpPr>
        <a:xfrm>
          <a:off x="0" y="0"/>
          <a:ext cx="0" cy="0"/>
          <a:chOff x="0" y="0"/>
          <a:chExt cx="0" cy="0"/>
        </a:xfrm>
      </p:grpSpPr>
      <p:pic>
        <p:nvPicPr>
          <p:cNvPr id="3" name="Picture 2" descr="A traffic light sitting on the side of a road&#10;&#10;Description automatically generated">
            <a:extLst>
              <a:ext uri="{FF2B5EF4-FFF2-40B4-BE49-F238E27FC236}">
                <a16:creationId xmlns:a16="http://schemas.microsoft.com/office/drawing/2014/main" id="{0FBB2136-597F-BD46-AC20-68C1947C4C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76200"/>
            <a:ext cx="12192000" cy="2793007"/>
          </a:xfrm>
          <a:prstGeom prst="rect">
            <a:avLst/>
          </a:prstGeom>
        </p:spPr>
      </p:pic>
      <p:sp>
        <p:nvSpPr>
          <p:cNvPr id="16" name="Text Placeholder 14"/>
          <p:cNvSpPr>
            <a:spLocks noGrp="1"/>
          </p:cNvSpPr>
          <p:nvPr>
            <p:ph type="body" sz="quarter" idx="14"/>
          </p:nvPr>
        </p:nvSpPr>
        <p:spPr>
          <a:xfrm>
            <a:off x="464898" y="2104840"/>
            <a:ext cx="11299135" cy="387683"/>
          </a:xfrm>
          <a:prstGeom prst="rect">
            <a:avLst/>
          </a:prstGeom>
        </p:spPr>
        <p:txBody>
          <a:bodyPr vert="horz"/>
          <a:lstStyle>
            <a:lvl1pPr marL="0" indent="0">
              <a:buNone/>
              <a:defRPr sz="2800" b="0" i="0">
                <a:solidFill>
                  <a:schemeClr val="bg1"/>
                </a:solidFill>
                <a:latin typeface="Arial" panose="020B0604020202020204" pitchFamily="34" charset="0"/>
                <a:cs typeface="Arial" panose="020B0604020202020204" pitchFamily="34" charset="0"/>
              </a:defRPr>
            </a:lvl1pPr>
            <a:lvl2pPr>
              <a:defRPr sz="2600">
                <a:latin typeface="Arial"/>
                <a:cs typeface="Arial"/>
              </a:defRPr>
            </a:lvl2pPr>
            <a:lvl3pPr>
              <a:defRPr sz="2600">
                <a:latin typeface="Arial"/>
                <a:cs typeface="Arial"/>
              </a:defRPr>
            </a:lvl3pPr>
            <a:lvl4pPr>
              <a:defRPr sz="2600">
                <a:latin typeface="Arial"/>
                <a:cs typeface="Arial"/>
              </a:defRPr>
            </a:lvl4pPr>
            <a:lvl5pPr>
              <a:defRPr sz="2600">
                <a:latin typeface="Arial"/>
                <a:cs typeface="Arial"/>
              </a:defRPr>
            </a:lvl5pPr>
          </a:lstStyle>
          <a:p>
            <a:pPr lvl="0"/>
            <a:r>
              <a:rPr lang="en-US"/>
              <a:t>Click to edit Master text styles</a:t>
            </a:r>
          </a:p>
        </p:txBody>
      </p:sp>
      <p:sp>
        <p:nvSpPr>
          <p:cNvPr id="8" name="Text Placeholder 3">
            <a:extLst>
              <a:ext uri="{FF2B5EF4-FFF2-40B4-BE49-F238E27FC236}">
                <a16:creationId xmlns:a16="http://schemas.microsoft.com/office/drawing/2014/main" id="{468B5904-DF75-704B-B8B8-147CEA4A9722}"/>
              </a:ext>
            </a:extLst>
          </p:cNvPr>
          <p:cNvSpPr>
            <a:spLocks noGrp="1"/>
          </p:cNvSpPr>
          <p:nvPr>
            <p:ph type="body" sz="quarter" idx="16" hasCustomPrompt="1"/>
          </p:nvPr>
        </p:nvSpPr>
        <p:spPr>
          <a:xfrm>
            <a:off x="464898" y="3253839"/>
            <a:ext cx="11345517" cy="2814553"/>
          </a:xfrm>
          <a:prstGeom prst="rect">
            <a:avLst/>
          </a:prstGeom>
        </p:spPr>
        <p:txBody>
          <a:bodyPr numCol="2"/>
          <a:lstStyle>
            <a:lvl1pPr marL="285750" indent="-285750" algn="l" defTabSz="914400" rtl="0" eaLnBrk="1" latinLnBrk="0" hangingPunct="1">
              <a:spcBef>
                <a:spcPts val="0"/>
              </a:spcBef>
              <a:spcAft>
                <a:spcPts val="600"/>
              </a:spcAft>
              <a:buFont typeface="Arial" panose="020B0604020202020204" pitchFamily="34" charset="0"/>
              <a:buChar char="•"/>
              <a:defRPr lang="en-US" sz="1800" b="0" kern="1200" dirty="0">
                <a:solidFill>
                  <a:schemeClr val="tx1">
                    <a:lumMod val="95000"/>
                    <a:lumOff val="5000"/>
                  </a:schemeClr>
                </a:solidFill>
                <a:latin typeface="+mn-lt"/>
                <a:ea typeface="+mn-ea"/>
                <a:cs typeface="Arial Narrow" charset="0"/>
              </a:defRPr>
            </a:lvl1pPr>
          </a:lstStyle>
          <a:p>
            <a:r>
              <a:rPr lang="en-US"/>
              <a:t>Text here</a:t>
            </a:r>
          </a:p>
          <a:p>
            <a:r>
              <a:rPr lang="en-US"/>
              <a:t>Text here</a:t>
            </a:r>
          </a:p>
          <a:p>
            <a:r>
              <a:rPr lang="en-US"/>
              <a:t>Here</a:t>
            </a:r>
          </a:p>
          <a:p>
            <a:r>
              <a:rPr lang="en-US"/>
              <a:t>…</a:t>
            </a:r>
          </a:p>
        </p:txBody>
      </p:sp>
      <p:sp>
        <p:nvSpPr>
          <p:cNvPr id="10" name="Slide Number Placeholder 6">
            <a:extLst>
              <a:ext uri="{FF2B5EF4-FFF2-40B4-BE49-F238E27FC236}">
                <a16:creationId xmlns:a16="http://schemas.microsoft.com/office/drawing/2014/main" id="{97FCE031-0A90-934F-9507-BC1B0E1FE71F}"/>
              </a:ext>
            </a:extLst>
          </p:cNvPr>
          <p:cNvSpPr>
            <a:spLocks noGrp="1"/>
          </p:cNvSpPr>
          <p:nvPr>
            <p:ph type="sldNum" sz="quarter" idx="12"/>
          </p:nvPr>
        </p:nvSpPr>
        <p:spPr>
          <a:xfrm>
            <a:off x="9067800" y="6356350"/>
            <a:ext cx="2743200" cy="365125"/>
          </a:xfrm>
        </p:spPr>
        <p:txBody>
          <a:bodyPr/>
          <a:lstStyle/>
          <a:p>
            <a:fld id="{807F9B87-581A-C744-A778-2ABD2232A35B}" type="slidenum">
              <a:rPr lang="en-US" smtClean="0"/>
              <a:t>‹#›</a:t>
            </a:fld>
            <a:endParaRPr lang="en-US"/>
          </a:p>
        </p:txBody>
      </p:sp>
    </p:spTree>
    <p:extLst>
      <p:ext uri="{BB962C8B-B14F-4D97-AF65-F5344CB8AC3E}">
        <p14:creationId xmlns:p14="http://schemas.microsoft.com/office/powerpoint/2010/main" val="183672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White Space 0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B307F9-B599-614E-A93B-58ED1F471D0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4042244" cy="6858000"/>
          </a:xfrm>
          <a:prstGeom prst="rect">
            <a:avLst/>
          </a:prstGeom>
        </p:spPr>
      </p:pic>
      <p:sp>
        <p:nvSpPr>
          <p:cNvPr id="16" name="Text Placeholder 14"/>
          <p:cNvSpPr>
            <a:spLocks noGrp="1"/>
          </p:cNvSpPr>
          <p:nvPr>
            <p:ph type="body" sz="quarter" idx="14"/>
          </p:nvPr>
        </p:nvSpPr>
        <p:spPr>
          <a:xfrm>
            <a:off x="4611759" y="341906"/>
            <a:ext cx="7199239" cy="387683"/>
          </a:xfrm>
          <a:prstGeom prst="rect">
            <a:avLst/>
          </a:prstGeom>
        </p:spPr>
        <p:txBody>
          <a:bodyPr vert="horz"/>
          <a:lstStyle>
            <a:lvl1pPr marL="0" indent="0">
              <a:buNone/>
              <a:defRPr sz="2800" b="0" i="0">
                <a:solidFill>
                  <a:srgbClr val="53534A"/>
                </a:solidFill>
                <a:latin typeface="Arial" panose="020B0604020202020204" pitchFamily="34" charset="0"/>
                <a:cs typeface="Arial" panose="020B0604020202020204" pitchFamily="34" charset="0"/>
              </a:defRPr>
            </a:lvl1pPr>
            <a:lvl2pPr>
              <a:defRPr sz="2600">
                <a:latin typeface="Arial"/>
                <a:cs typeface="Arial"/>
              </a:defRPr>
            </a:lvl2pPr>
            <a:lvl3pPr>
              <a:defRPr sz="2600">
                <a:latin typeface="Arial"/>
                <a:cs typeface="Arial"/>
              </a:defRPr>
            </a:lvl3pPr>
            <a:lvl4pPr>
              <a:defRPr sz="2600">
                <a:latin typeface="Arial"/>
                <a:cs typeface="Arial"/>
              </a:defRPr>
            </a:lvl4pPr>
            <a:lvl5pPr>
              <a:defRPr sz="2600">
                <a:latin typeface="Arial"/>
                <a:cs typeface="Arial"/>
              </a:defRPr>
            </a:lvl5pPr>
          </a:lstStyle>
          <a:p>
            <a:pPr lvl="0"/>
            <a:r>
              <a:rPr lang="en-US"/>
              <a:t>Click to edit Master text styles</a:t>
            </a:r>
          </a:p>
        </p:txBody>
      </p:sp>
      <p:sp>
        <p:nvSpPr>
          <p:cNvPr id="8" name="Text Placeholder 3">
            <a:extLst>
              <a:ext uri="{FF2B5EF4-FFF2-40B4-BE49-F238E27FC236}">
                <a16:creationId xmlns:a16="http://schemas.microsoft.com/office/drawing/2014/main" id="{468B5904-DF75-704B-B8B8-147CEA4A9722}"/>
              </a:ext>
            </a:extLst>
          </p:cNvPr>
          <p:cNvSpPr>
            <a:spLocks noGrp="1"/>
          </p:cNvSpPr>
          <p:nvPr>
            <p:ph type="body" sz="quarter" idx="16" hasCustomPrompt="1"/>
          </p:nvPr>
        </p:nvSpPr>
        <p:spPr>
          <a:xfrm>
            <a:off x="4611760" y="867266"/>
            <a:ext cx="7199239" cy="5325018"/>
          </a:xfrm>
          <a:prstGeom prst="rect">
            <a:avLst/>
          </a:prstGeom>
        </p:spPr>
        <p:txBody>
          <a:bodyPr numCol="1"/>
          <a:lstStyle>
            <a:lvl1pPr marL="342900" indent="-342900" algn="l" defTabSz="914400" rtl="0" eaLnBrk="1" latinLnBrk="0" hangingPunct="1">
              <a:spcBef>
                <a:spcPts val="0"/>
              </a:spcBef>
              <a:spcAft>
                <a:spcPts val="600"/>
              </a:spcAft>
              <a:buFont typeface="Arial" panose="020B0604020202020204" pitchFamily="34" charset="0"/>
              <a:buChar char="•"/>
              <a:defRPr lang="en-US" sz="1800" b="0" kern="1200" dirty="0">
                <a:solidFill>
                  <a:schemeClr val="tx1">
                    <a:lumMod val="95000"/>
                    <a:lumOff val="5000"/>
                  </a:schemeClr>
                </a:solidFill>
                <a:latin typeface="+mn-lt"/>
                <a:ea typeface="+mn-ea"/>
                <a:cs typeface="Arial Narrow" charset="0"/>
              </a:defRPr>
            </a:lvl1pPr>
          </a:lstStyle>
          <a:p>
            <a:r>
              <a:rPr lang="en-US"/>
              <a:t>Text here</a:t>
            </a:r>
          </a:p>
          <a:p>
            <a:r>
              <a:rPr lang="en-US"/>
              <a:t>Text here</a:t>
            </a:r>
          </a:p>
          <a:p>
            <a:r>
              <a:rPr lang="en-US"/>
              <a:t>Here</a:t>
            </a:r>
          </a:p>
          <a:p>
            <a:r>
              <a:rPr lang="en-US"/>
              <a:t>…</a:t>
            </a:r>
          </a:p>
        </p:txBody>
      </p:sp>
      <p:sp>
        <p:nvSpPr>
          <p:cNvPr id="9" name="Slide Number Placeholder 6">
            <a:extLst>
              <a:ext uri="{FF2B5EF4-FFF2-40B4-BE49-F238E27FC236}">
                <a16:creationId xmlns:a16="http://schemas.microsoft.com/office/drawing/2014/main" id="{B8565F2A-114F-294D-AED7-1165F1584D4A}"/>
              </a:ext>
            </a:extLst>
          </p:cNvPr>
          <p:cNvSpPr>
            <a:spLocks noGrp="1"/>
          </p:cNvSpPr>
          <p:nvPr>
            <p:ph type="sldNum" sz="quarter" idx="12"/>
          </p:nvPr>
        </p:nvSpPr>
        <p:spPr>
          <a:xfrm>
            <a:off x="9067800" y="6356350"/>
            <a:ext cx="2743200" cy="365125"/>
          </a:xfrm>
        </p:spPr>
        <p:txBody>
          <a:bodyPr/>
          <a:lstStyle/>
          <a:p>
            <a:fld id="{807F9B87-581A-C744-A778-2ABD2232A35B}" type="slidenum">
              <a:rPr lang="en-US" smtClean="0"/>
              <a:t>‹#›</a:t>
            </a:fld>
            <a:endParaRPr lang="en-US"/>
          </a:p>
        </p:txBody>
      </p:sp>
      <p:pic>
        <p:nvPicPr>
          <p:cNvPr id="10" name="Picture 9">
            <a:extLst>
              <a:ext uri="{FF2B5EF4-FFF2-40B4-BE49-F238E27FC236}">
                <a16:creationId xmlns:a16="http://schemas.microsoft.com/office/drawing/2014/main" id="{58D34EE0-A033-2F42-80C1-62A1B1A7B56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4903" y="6502919"/>
            <a:ext cx="914400" cy="122529"/>
          </a:xfrm>
          <a:prstGeom prst="rect">
            <a:avLst/>
          </a:prstGeom>
        </p:spPr>
      </p:pic>
      <p:sp>
        <p:nvSpPr>
          <p:cNvPr id="15" name="Rectangle 14">
            <a:extLst>
              <a:ext uri="{FF2B5EF4-FFF2-40B4-BE49-F238E27FC236}">
                <a16:creationId xmlns:a16="http://schemas.microsoft.com/office/drawing/2014/main" id="{10BDE0EA-218B-C24B-BE3E-22521B4B7806}"/>
              </a:ext>
            </a:extLst>
          </p:cNvPr>
          <p:cNvSpPr/>
          <p:nvPr userDrawn="1"/>
        </p:nvSpPr>
        <p:spPr>
          <a:xfrm rot="5400000">
            <a:off x="613243" y="3340613"/>
            <a:ext cx="6858001" cy="176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5871"/>
              </a:solidFill>
            </a:endParaRPr>
          </a:p>
        </p:txBody>
      </p:sp>
    </p:spTree>
    <p:extLst>
      <p:ext uri="{BB962C8B-B14F-4D97-AF65-F5344CB8AC3E}">
        <p14:creationId xmlns:p14="http://schemas.microsoft.com/office/powerpoint/2010/main" val="3513834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genda 01">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84D6FC0-9942-6D49-B1D1-7B9162ACE569}"/>
              </a:ext>
            </a:extLst>
          </p:cNvPr>
          <p:cNvGrpSpPr/>
          <p:nvPr userDrawn="1"/>
        </p:nvGrpSpPr>
        <p:grpSpPr>
          <a:xfrm>
            <a:off x="0" y="0"/>
            <a:ext cx="12192000" cy="6858000"/>
            <a:chOff x="0" y="0"/>
            <a:chExt cx="12192000" cy="6858000"/>
          </a:xfrm>
        </p:grpSpPr>
        <p:pic>
          <p:nvPicPr>
            <p:cNvPr id="19" name="Picture 18">
              <a:extLst>
                <a:ext uri="{FF2B5EF4-FFF2-40B4-BE49-F238E27FC236}">
                  <a16:creationId xmlns:a16="http://schemas.microsoft.com/office/drawing/2014/main" id="{1F34D7F6-29D7-CF47-8A64-83B64BEE45C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0" name="Rectangle 19">
              <a:extLst>
                <a:ext uri="{FF2B5EF4-FFF2-40B4-BE49-F238E27FC236}">
                  <a16:creationId xmlns:a16="http://schemas.microsoft.com/office/drawing/2014/main" id="{C33A71F4-BF1D-324B-8450-808284CF2D56}"/>
                </a:ext>
              </a:extLst>
            </p:cNvPr>
            <p:cNvSpPr/>
            <p:nvPr/>
          </p:nvSpPr>
          <p:spPr>
            <a:xfrm>
              <a:off x="18465" y="0"/>
              <a:ext cx="12173535" cy="6858000"/>
            </a:xfrm>
            <a:prstGeom prst="rect">
              <a:avLst/>
            </a:prstGeom>
            <a:solidFill>
              <a:schemeClr val="accent2">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0725C79-CB72-0040-9914-3F035AB09072}"/>
              </a:ext>
            </a:extLst>
          </p:cNvPr>
          <p:cNvGrpSpPr/>
          <p:nvPr userDrawn="1"/>
        </p:nvGrpSpPr>
        <p:grpSpPr>
          <a:xfrm>
            <a:off x="10363200" y="4870450"/>
            <a:ext cx="1447800" cy="1485900"/>
            <a:chOff x="-2343150" y="1790700"/>
            <a:chExt cx="1447800" cy="1485900"/>
          </a:xfrm>
        </p:grpSpPr>
        <p:sp>
          <p:nvSpPr>
            <p:cNvPr id="22" name="Rectangle 21">
              <a:extLst>
                <a:ext uri="{FF2B5EF4-FFF2-40B4-BE49-F238E27FC236}">
                  <a16:creationId xmlns:a16="http://schemas.microsoft.com/office/drawing/2014/main" id="{28EF70FF-5D6E-E748-9E69-51E97555D13E}"/>
                </a:ext>
              </a:extLst>
            </p:cNvPr>
            <p:cNvSpPr/>
            <p:nvPr/>
          </p:nvSpPr>
          <p:spPr>
            <a:xfrm>
              <a:off x="-2125616" y="2199372"/>
              <a:ext cx="981777" cy="683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23" name="Picture 22" descr="A picture containing clock&#10;&#10;Description automatically generated">
              <a:extLst>
                <a:ext uri="{FF2B5EF4-FFF2-40B4-BE49-F238E27FC236}">
                  <a16:creationId xmlns:a16="http://schemas.microsoft.com/office/drawing/2014/main" id="{DD5013E8-3DA3-B14B-8E5D-513B737FAC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3150" y="1790700"/>
              <a:ext cx="1447800" cy="1485900"/>
            </a:xfrm>
            <a:prstGeom prst="rect">
              <a:avLst/>
            </a:prstGeom>
          </p:spPr>
        </p:pic>
      </p:grpSp>
      <p:sp>
        <p:nvSpPr>
          <p:cNvPr id="24" name="Rectangle 23">
            <a:extLst>
              <a:ext uri="{FF2B5EF4-FFF2-40B4-BE49-F238E27FC236}">
                <a16:creationId xmlns:a16="http://schemas.microsoft.com/office/drawing/2014/main" id="{C9ABBF52-EF7A-D943-9BC3-A0F4DFCFC4CC}"/>
              </a:ext>
            </a:extLst>
          </p:cNvPr>
          <p:cNvSpPr/>
          <p:nvPr userDrawn="1"/>
        </p:nvSpPr>
        <p:spPr>
          <a:xfrm>
            <a:off x="547647" y="341906"/>
            <a:ext cx="8520153" cy="523220"/>
          </a:xfrm>
          <a:prstGeom prst="rect">
            <a:avLst/>
          </a:prstGeom>
        </p:spPr>
        <p:txBody>
          <a:bodyPr wrap="none">
            <a:spAutoFit/>
          </a:bodyPr>
          <a:lstStyle/>
          <a:p>
            <a:r>
              <a:rPr lang="en-US" sz="2800">
                <a:solidFill>
                  <a:schemeClr val="bg1"/>
                </a:solidFill>
                <a:latin typeface="Arial" panose="020B0604020202020204" pitchFamily="34" charset="0"/>
                <a:cs typeface="Arial" panose="020B0604020202020204" pitchFamily="34" charset="0"/>
              </a:rPr>
              <a:t>Remote Meeting Best Practices; How This Will Work</a:t>
            </a:r>
          </a:p>
        </p:txBody>
      </p:sp>
      <p:sp>
        <p:nvSpPr>
          <p:cNvPr id="25" name="Rectangle 24">
            <a:extLst>
              <a:ext uri="{FF2B5EF4-FFF2-40B4-BE49-F238E27FC236}">
                <a16:creationId xmlns:a16="http://schemas.microsoft.com/office/drawing/2014/main" id="{C67DED75-D413-1140-B997-ABB9179B88A0}"/>
              </a:ext>
            </a:extLst>
          </p:cNvPr>
          <p:cNvSpPr/>
          <p:nvPr userDrawn="1"/>
        </p:nvSpPr>
        <p:spPr>
          <a:xfrm>
            <a:off x="561098" y="906601"/>
            <a:ext cx="9079374" cy="4349909"/>
          </a:xfrm>
          <a:prstGeom prst="rect">
            <a:avLst/>
          </a:prstGeom>
        </p:spPr>
        <p:txBody>
          <a:bodyPr wrap="square">
            <a:spAutoFit/>
          </a:bodyPr>
          <a:lstStyle/>
          <a:p>
            <a:pPr>
              <a:spcAft>
                <a:spcPts val="500"/>
              </a:spcAft>
            </a:pPr>
            <a:r>
              <a:rPr lang="en-US" sz="2000" b="1">
                <a:solidFill>
                  <a:srgbClr val="60AFDD"/>
                </a:solidFill>
                <a:latin typeface="Arial" panose="020B0604020202020204" pitchFamily="34" charset="0"/>
                <a:cs typeface="Arial" panose="020B0604020202020204" pitchFamily="34" charset="0"/>
              </a:rPr>
              <a:t>Participation:</a:t>
            </a:r>
          </a:p>
          <a:p>
            <a:pPr marL="342900" indent="-342900">
              <a:buFont typeface="Arial" panose="020B0604020202020204" pitchFamily="34" charset="0"/>
              <a:buChar char="•"/>
            </a:pPr>
            <a:r>
              <a:rPr lang="en-US" sz="2000">
                <a:solidFill>
                  <a:schemeClr val="bg1"/>
                </a:solidFill>
                <a:latin typeface="Arial" panose="020B0604020202020204" pitchFamily="34" charset="0"/>
                <a:cs typeface="Arial" panose="020B0604020202020204" pitchFamily="34" charset="0"/>
              </a:rPr>
              <a:t>If you have something to say please raise your hand and we will get to you. This helps us not talk over each other and ensure everyone has an opportunity to participate</a:t>
            </a:r>
          </a:p>
          <a:p>
            <a:pPr marL="342900" indent="-342900">
              <a:buFont typeface="Arial" panose="020B0604020202020204" pitchFamily="34" charset="0"/>
              <a:buChar char="•"/>
            </a:pPr>
            <a:r>
              <a:rPr lang="en-US" sz="2000">
                <a:solidFill>
                  <a:schemeClr val="bg1"/>
                </a:solidFill>
                <a:latin typeface="Arial" panose="020B0604020202020204" pitchFamily="34" charset="0"/>
                <a:cs typeface="Arial" panose="020B0604020202020204" pitchFamily="34" charset="0"/>
              </a:rPr>
              <a:t>You can also use the chat function to ask questions and we will elevate them to the group</a:t>
            </a:r>
          </a:p>
          <a:p>
            <a:pPr marL="342900" indent="-342900">
              <a:buFont typeface="Arial" panose="020B0604020202020204" pitchFamily="34" charset="0"/>
              <a:buChar char="•"/>
            </a:pPr>
            <a:r>
              <a:rPr lang="en-US" sz="2000">
                <a:solidFill>
                  <a:schemeClr val="bg1"/>
                </a:solidFill>
                <a:latin typeface="Arial" panose="020B0604020202020204" pitchFamily="34" charset="0"/>
                <a:cs typeface="Arial" panose="020B0604020202020204" pitchFamily="34" charset="0"/>
              </a:rPr>
              <a:t>When not talking please use your MUTE function.</a:t>
            </a:r>
          </a:p>
          <a:p>
            <a:pPr marL="342900" indent="-342900">
              <a:spcAft>
                <a:spcPts val="1000"/>
              </a:spcAft>
              <a:buFont typeface="Arial" panose="020B0604020202020204" pitchFamily="34" charset="0"/>
              <a:buChar char="•"/>
            </a:pPr>
            <a:r>
              <a:rPr lang="en-US" sz="2000">
                <a:solidFill>
                  <a:schemeClr val="bg1"/>
                </a:solidFill>
                <a:latin typeface="Arial" panose="020B0604020202020204" pitchFamily="34" charset="0"/>
                <a:cs typeface="Arial" panose="020B0604020202020204" pitchFamily="34" charset="0"/>
              </a:rPr>
              <a:t>If using your computer for audio, please use earphones to minimize feedback</a:t>
            </a:r>
          </a:p>
          <a:p>
            <a:pPr>
              <a:spcAft>
                <a:spcPts val="500"/>
              </a:spcAft>
            </a:pPr>
            <a:r>
              <a:rPr lang="en-US" sz="2000" b="1">
                <a:solidFill>
                  <a:srgbClr val="60AFDD"/>
                </a:solidFill>
                <a:latin typeface="Arial" panose="020B0604020202020204" pitchFamily="34" charset="0"/>
                <a:cs typeface="Arial" panose="020B0604020202020204" pitchFamily="34" charset="0"/>
              </a:rPr>
              <a:t>Decision Making and Consensus:  </a:t>
            </a:r>
          </a:p>
          <a:p>
            <a:pPr marL="342900" indent="-342900">
              <a:buFont typeface="Arial" panose="020B0604020202020204" pitchFamily="34" charset="0"/>
              <a:buChar char="•"/>
            </a:pPr>
            <a:r>
              <a:rPr lang="en-US" sz="2000" b="1">
                <a:solidFill>
                  <a:schemeClr val="bg1"/>
                </a:solidFill>
                <a:latin typeface="Arial" panose="020B0604020202020204" pitchFamily="34" charset="0"/>
                <a:cs typeface="Arial" panose="020B0604020202020204" pitchFamily="34" charset="0"/>
              </a:rPr>
              <a:t>Agree: </a:t>
            </a:r>
            <a:r>
              <a:rPr lang="en-US" sz="2000">
                <a:solidFill>
                  <a:schemeClr val="bg1"/>
                </a:solidFill>
                <a:latin typeface="Arial" panose="020B0604020202020204" pitchFamily="34" charset="0"/>
                <a:cs typeface="Arial" panose="020B0604020202020204" pitchFamily="34" charset="0"/>
              </a:rPr>
              <a:t>A thumbs up</a:t>
            </a:r>
          </a:p>
          <a:p>
            <a:pPr marL="342900" indent="-342900">
              <a:buFont typeface="Arial" panose="020B0604020202020204" pitchFamily="34" charset="0"/>
              <a:buChar char="•"/>
            </a:pPr>
            <a:r>
              <a:rPr lang="en-US" sz="2000" b="1">
                <a:solidFill>
                  <a:schemeClr val="bg1"/>
                </a:solidFill>
                <a:latin typeface="Arial" panose="020B0604020202020204" pitchFamily="34" charset="0"/>
                <a:cs typeface="Arial" panose="020B0604020202020204" pitchFamily="34" charset="0"/>
              </a:rPr>
              <a:t>I Can Live With It: </a:t>
            </a:r>
            <a:r>
              <a:rPr lang="en-US" sz="2000">
                <a:solidFill>
                  <a:schemeClr val="bg1"/>
                </a:solidFill>
                <a:latin typeface="Arial" panose="020B0604020202020204" pitchFamily="34" charset="0"/>
                <a:cs typeface="Arial" panose="020B0604020202020204" pitchFamily="34" charset="0"/>
              </a:rPr>
              <a:t>A sideways thumb </a:t>
            </a:r>
          </a:p>
          <a:p>
            <a:pPr marL="342900" indent="-342900">
              <a:spcAft>
                <a:spcPts val="1000"/>
              </a:spcAft>
              <a:buFont typeface="Arial" panose="020B0604020202020204" pitchFamily="34" charset="0"/>
              <a:buChar char="•"/>
            </a:pPr>
            <a:r>
              <a:rPr lang="en-US" sz="2000" b="1">
                <a:solidFill>
                  <a:schemeClr val="bg1"/>
                </a:solidFill>
                <a:latin typeface="Arial" panose="020B0604020202020204" pitchFamily="34" charset="0"/>
                <a:cs typeface="Arial" panose="020B0604020202020204" pitchFamily="34" charset="0"/>
              </a:rPr>
              <a:t>Disagree: </a:t>
            </a:r>
            <a:r>
              <a:rPr lang="en-US" sz="2000">
                <a:solidFill>
                  <a:schemeClr val="bg1"/>
                </a:solidFill>
                <a:latin typeface="Arial" panose="020B0604020202020204" pitchFamily="34" charset="0"/>
                <a:cs typeface="Arial" panose="020B0604020202020204" pitchFamily="34" charset="0"/>
              </a:rPr>
              <a:t>Thumbs down, accompanied by a proposal </a:t>
            </a:r>
          </a:p>
        </p:txBody>
      </p:sp>
      <p:sp>
        <p:nvSpPr>
          <p:cNvPr id="26" name="Slide Number Placeholder 5">
            <a:extLst>
              <a:ext uri="{FF2B5EF4-FFF2-40B4-BE49-F238E27FC236}">
                <a16:creationId xmlns:a16="http://schemas.microsoft.com/office/drawing/2014/main" id="{046B76B2-E97D-A744-BB8F-D499DE6A5033}"/>
              </a:ext>
            </a:extLst>
          </p:cNvPr>
          <p:cNvSpPr>
            <a:spLocks noGrp="1"/>
          </p:cNvSpPr>
          <p:nvPr>
            <p:ph type="sldNum" sz="quarter" idx="4"/>
          </p:nvPr>
        </p:nvSpPr>
        <p:spPr>
          <a:xfrm>
            <a:off x="9094304" y="6356350"/>
            <a:ext cx="2743200" cy="365125"/>
          </a:xfrm>
          <a:prstGeom prst="rect">
            <a:avLst/>
          </a:prstGeom>
        </p:spPr>
        <p:txBody>
          <a:bodyPr vert="horz" lIns="91440" tIns="45720" rIns="91440" bIns="45720" rtlCol="0" anchor="ctr"/>
          <a:lstStyle>
            <a:lvl1pPr algn="r">
              <a:defRPr sz="1000">
                <a:solidFill>
                  <a:schemeClr val="bg1"/>
                </a:solidFill>
              </a:defRPr>
            </a:lvl1pPr>
          </a:lstStyle>
          <a:p>
            <a:fld id="{807F9B87-581A-C744-A778-2ABD2232A35B}" type="slidenum">
              <a:rPr lang="en-US" smtClean="0"/>
              <a:pPr/>
              <a:t>‹#›</a:t>
            </a:fld>
            <a:endParaRPr lang="en-US"/>
          </a:p>
        </p:txBody>
      </p:sp>
      <p:pic>
        <p:nvPicPr>
          <p:cNvPr id="27" name="Picture 26">
            <a:extLst>
              <a:ext uri="{FF2B5EF4-FFF2-40B4-BE49-F238E27FC236}">
                <a16:creationId xmlns:a16="http://schemas.microsoft.com/office/drawing/2014/main" id="{C8D20541-E019-8C45-8AEA-57CC9DC9E6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4903" y="6502919"/>
            <a:ext cx="914400" cy="122529"/>
          </a:xfrm>
          <a:prstGeom prst="rect">
            <a:avLst/>
          </a:prstGeom>
        </p:spPr>
      </p:pic>
    </p:spTree>
    <p:extLst>
      <p:ext uri="{BB962C8B-B14F-4D97-AF65-F5344CB8AC3E}">
        <p14:creationId xmlns:p14="http://schemas.microsoft.com/office/powerpoint/2010/main" val="2646816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0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ACE9572-1200-FE4B-B531-156232BEF9A0}"/>
              </a:ext>
            </a:extLst>
          </p:cNvPr>
          <p:cNvSpPr/>
          <p:nvPr userDrawn="1"/>
        </p:nvSpPr>
        <p:spPr>
          <a:xfrm>
            <a:off x="0" y="6060794"/>
            <a:ext cx="12192000" cy="831476"/>
          </a:xfrm>
          <a:prstGeom prst="rect">
            <a:avLst/>
          </a:prstGeom>
          <a:solidFill>
            <a:srgbClr val="1A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5871"/>
              </a:solidFill>
            </a:endParaRPr>
          </a:p>
        </p:txBody>
      </p:sp>
      <p:sp>
        <p:nvSpPr>
          <p:cNvPr id="9" name="Text Placeholder 14">
            <a:extLst>
              <a:ext uri="{FF2B5EF4-FFF2-40B4-BE49-F238E27FC236}">
                <a16:creationId xmlns:a16="http://schemas.microsoft.com/office/drawing/2014/main" id="{01B187C1-64E9-EE49-B7C1-B0392847C099}"/>
              </a:ext>
            </a:extLst>
          </p:cNvPr>
          <p:cNvSpPr>
            <a:spLocks noGrp="1"/>
          </p:cNvSpPr>
          <p:nvPr>
            <p:ph type="body" sz="quarter" idx="14" hasCustomPrompt="1"/>
          </p:nvPr>
        </p:nvSpPr>
        <p:spPr>
          <a:xfrm>
            <a:off x="427383" y="341906"/>
            <a:ext cx="2014734" cy="455300"/>
          </a:xfrm>
          <a:prstGeom prst="rect">
            <a:avLst/>
          </a:prstGeom>
        </p:spPr>
        <p:txBody>
          <a:bodyPr vert="horz"/>
          <a:lstStyle>
            <a:lvl1pPr marL="0" indent="0">
              <a:buNone/>
              <a:defRPr sz="2800" b="0" i="0">
                <a:solidFill>
                  <a:srgbClr val="1A5871"/>
                </a:solidFill>
                <a:latin typeface="Arial" panose="020B0604020202020204" pitchFamily="34" charset="0"/>
                <a:cs typeface="Arial" panose="020B0604020202020204" pitchFamily="34" charset="0"/>
              </a:defRPr>
            </a:lvl1pPr>
            <a:lvl2pPr>
              <a:defRPr sz="2600">
                <a:latin typeface="Arial"/>
                <a:cs typeface="Arial"/>
              </a:defRPr>
            </a:lvl2pPr>
            <a:lvl3pPr>
              <a:defRPr sz="2600">
                <a:latin typeface="Arial"/>
                <a:cs typeface="Arial"/>
              </a:defRPr>
            </a:lvl3pPr>
            <a:lvl4pPr>
              <a:defRPr sz="2600">
                <a:latin typeface="Arial"/>
                <a:cs typeface="Arial"/>
              </a:defRPr>
            </a:lvl4pPr>
            <a:lvl5pPr>
              <a:defRPr sz="2600">
                <a:latin typeface="Arial"/>
                <a:cs typeface="Arial"/>
              </a:defRPr>
            </a:lvl5pPr>
          </a:lstStyle>
          <a:p>
            <a:pPr lvl="0"/>
            <a:r>
              <a:rPr lang="en-US"/>
              <a:t>Agenda</a:t>
            </a:r>
          </a:p>
        </p:txBody>
      </p:sp>
      <p:sp>
        <p:nvSpPr>
          <p:cNvPr id="10" name="Content Placeholder 3">
            <a:extLst>
              <a:ext uri="{FF2B5EF4-FFF2-40B4-BE49-F238E27FC236}">
                <a16:creationId xmlns:a16="http://schemas.microsoft.com/office/drawing/2014/main" id="{2FB7C86A-4342-4B4D-B99F-83D18D7A4467}"/>
              </a:ext>
            </a:extLst>
          </p:cNvPr>
          <p:cNvSpPr>
            <a:spLocks noGrp="1"/>
          </p:cNvSpPr>
          <p:nvPr>
            <p:ph sz="half" idx="2" hasCustomPrompt="1"/>
          </p:nvPr>
        </p:nvSpPr>
        <p:spPr>
          <a:xfrm>
            <a:off x="1135884" y="1060852"/>
            <a:ext cx="10624264" cy="284940"/>
          </a:xfrm>
          <a:prstGeom prst="rect">
            <a:avLst/>
          </a:prstGeom>
        </p:spPr>
        <p:txBody>
          <a:bodyPr numCol="1">
            <a:noAutofit/>
          </a:bodyPr>
          <a:lstStyle>
            <a:lvl1pPr marL="0" indent="0">
              <a:buNone/>
              <a:defRPr sz="2000" b="1">
                <a:solidFill>
                  <a:srgbClr val="60AFDD"/>
                </a:solidFill>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1:00 pm – 2:00</a:t>
            </a:r>
          </a:p>
        </p:txBody>
      </p:sp>
      <p:sp>
        <p:nvSpPr>
          <p:cNvPr id="11" name="Content Placeholder 3">
            <a:extLst>
              <a:ext uri="{FF2B5EF4-FFF2-40B4-BE49-F238E27FC236}">
                <a16:creationId xmlns:a16="http://schemas.microsoft.com/office/drawing/2014/main" id="{7B4B91F8-E9F2-204B-8EA4-EC610316ADA7}"/>
              </a:ext>
            </a:extLst>
          </p:cNvPr>
          <p:cNvSpPr>
            <a:spLocks noGrp="1"/>
          </p:cNvSpPr>
          <p:nvPr>
            <p:ph sz="half" idx="22" hasCustomPrompt="1"/>
          </p:nvPr>
        </p:nvSpPr>
        <p:spPr>
          <a:xfrm>
            <a:off x="1135884" y="1430972"/>
            <a:ext cx="10624264" cy="284940"/>
          </a:xfrm>
          <a:prstGeom prst="rect">
            <a:avLst/>
          </a:prstGeom>
        </p:spPr>
        <p:txBody>
          <a:bodyPr numCol="1">
            <a:noAutofit/>
          </a:bodyPr>
          <a:lstStyle>
            <a:lvl1pPr marL="0" indent="0">
              <a:buNone/>
              <a:defRPr sz="2000" b="0">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Event</a:t>
            </a:r>
          </a:p>
        </p:txBody>
      </p:sp>
      <p:sp>
        <p:nvSpPr>
          <p:cNvPr id="12" name="Oval 11">
            <a:extLst>
              <a:ext uri="{FF2B5EF4-FFF2-40B4-BE49-F238E27FC236}">
                <a16:creationId xmlns:a16="http://schemas.microsoft.com/office/drawing/2014/main" id="{BBE9290C-0641-D144-8FE3-0F64B835A2B2}"/>
              </a:ext>
            </a:extLst>
          </p:cNvPr>
          <p:cNvSpPr/>
          <p:nvPr userDrawn="1"/>
        </p:nvSpPr>
        <p:spPr>
          <a:xfrm>
            <a:off x="431852" y="1120519"/>
            <a:ext cx="528700" cy="528700"/>
          </a:xfrm>
          <a:prstGeom prst="ellipse">
            <a:avLst/>
          </a:prstGeom>
          <a:solidFill>
            <a:srgbClr val="60A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Arial" panose="020B0604020202020204" pitchFamily="34" charset="0"/>
                <a:cs typeface="Arial" panose="020B0604020202020204" pitchFamily="34" charset="0"/>
              </a:rPr>
              <a:t>1</a:t>
            </a:r>
          </a:p>
        </p:txBody>
      </p:sp>
      <p:sp>
        <p:nvSpPr>
          <p:cNvPr id="13" name="Oval 12">
            <a:extLst>
              <a:ext uri="{FF2B5EF4-FFF2-40B4-BE49-F238E27FC236}">
                <a16:creationId xmlns:a16="http://schemas.microsoft.com/office/drawing/2014/main" id="{A9773356-DF8A-E34F-A418-E23168126AA7}"/>
              </a:ext>
            </a:extLst>
          </p:cNvPr>
          <p:cNvSpPr/>
          <p:nvPr userDrawn="1"/>
        </p:nvSpPr>
        <p:spPr>
          <a:xfrm>
            <a:off x="431852" y="2082437"/>
            <a:ext cx="528700" cy="528700"/>
          </a:xfrm>
          <a:prstGeom prst="ellipse">
            <a:avLst/>
          </a:prstGeom>
          <a:solidFill>
            <a:srgbClr val="60A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Arial" panose="020B0604020202020204" pitchFamily="34" charset="0"/>
                <a:cs typeface="Arial" panose="020B0604020202020204" pitchFamily="34" charset="0"/>
              </a:rPr>
              <a:t>2</a:t>
            </a:r>
          </a:p>
        </p:txBody>
      </p:sp>
      <p:sp>
        <p:nvSpPr>
          <p:cNvPr id="14" name="Oval 13">
            <a:extLst>
              <a:ext uri="{FF2B5EF4-FFF2-40B4-BE49-F238E27FC236}">
                <a16:creationId xmlns:a16="http://schemas.microsoft.com/office/drawing/2014/main" id="{36C510AC-627E-1147-9671-79181A180B51}"/>
              </a:ext>
            </a:extLst>
          </p:cNvPr>
          <p:cNvSpPr/>
          <p:nvPr userDrawn="1"/>
        </p:nvSpPr>
        <p:spPr>
          <a:xfrm>
            <a:off x="431852" y="3044355"/>
            <a:ext cx="528700" cy="528700"/>
          </a:xfrm>
          <a:prstGeom prst="ellipse">
            <a:avLst/>
          </a:prstGeom>
          <a:solidFill>
            <a:srgbClr val="60A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Arial" panose="020B0604020202020204" pitchFamily="34" charset="0"/>
                <a:cs typeface="Arial" panose="020B0604020202020204" pitchFamily="34" charset="0"/>
              </a:rPr>
              <a:t>3</a:t>
            </a:r>
          </a:p>
        </p:txBody>
      </p:sp>
      <p:sp>
        <p:nvSpPr>
          <p:cNvPr id="15" name="Oval 14">
            <a:extLst>
              <a:ext uri="{FF2B5EF4-FFF2-40B4-BE49-F238E27FC236}">
                <a16:creationId xmlns:a16="http://schemas.microsoft.com/office/drawing/2014/main" id="{5241B8E1-232B-7E43-8242-FE9756AB66B7}"/>
              </a:ext>
            </a:extLst>
          </p:cNvPr>
          <p:cNvSpPr/>
          <p:nvPr userDrawn="1"/>
        </p:nvSpPr>
        <p:spPr>
          <a:xfrm>
            <a:off x="431852" y="4006273"/>
            <a:ext cx="528700" cy="528700"/>
          </a:xfrm>
          <a:prstGeom prst="ellipse">
            <a:avLst/>
          </a:prstGeom>
          <a:solidFill>
            <a:srgbClr val="60A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Arial" panose="020B0604020202020204" pitchFamily="34" charset="0"/>
                <a:cs typeface="Arial" panose="020B0604020202020204" pitchFamily="34" charset="0"/>
              </a:rPr>
              <a:t>4</a:t>
            </a:r>
          </a:p>
        </p:txBody>
      </p:sp>
      <p:sp>
        <p:nvSpPr>
          <p:cNvPr id="16" name="Oval 15">
            <a:extLst>
              <a:ext uri="{FF2B5EF4-FFF2-40B4-BE49-F238E27FC236}">
                <a16:creationId xmlns:a16="http://schemas.microsoft.com/office/drawing/2014/main" id="{563DC373-8984-FD4D-93FE-AC04B530FD9A}"/>
              </a:ext>
            </a:extLst>
          </p:cNvPr>
          <p:cNvSpPr/>
          <p:nvPr userDrawn="1"/>
        </p:nvSpPr>
        <p:spPr>
          <a:xfrm>
            <a:off x="431852" y="4968192"/>
            <a:ext cx="528700" cy="528700"/>
          </a:xfrm>
          <a:prstGeom prst="ellipse">
            <a:avLst/>
          </a:prstGeom>
          <a:solidFill>
            <a:srgbClr val="60A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Arial" panose="020B0604020202020204" pitchFamily="34" charset="0"/>
                <a:cs typeface="Arial" panose="020B0604020202020204" pitchFamily="34" charset="0"/>
              </a:rPr>
              <a:t>5</a:t>
            </a:r>
          </a:p>
        </p:txBody>
      </p:sp>
      <p:sp>
        <p:nvSpPr>
          <p:cNvPr id="17" name="Content Placeholder 3">
            <a:extLst>
              <a:ext uri="{FF2B5EF4-FFF2-40B4-BE49-F238E27FC236}">
                <a16:creationId xmlns:a16="http://schemas.microsoft.com/office/drawing/2014/main" id="{412348B9-5DB0-8240-9923-5BD02A22FE77}"/>
              </a:ext>
            </a:extLst>
          </p:cNvPr>
          <p:cNvSpPr>
            <a:spLocks noGrp="1"/>
          </p:cNvSpPr>
          <p:nvPr>
            <p:ph sz="half" idx="23" hasCustomPrompt="1"/>
          </p:nvPr>
        </p:nvSpPr>
        <p:spPr>
          <a:xfrm>
            <a:off x="1135884" y="2031776"/>
            <a:ext cx="10624264" cy="284940"/>
          </a:xfrm>
          <a:prstGeom prst="rect">
            <a:avLst/>
          </a:prstGeom>
        </p:spPr>
        <p:txBody>
          <a:bodyPr numCol="1">
            <a:noAutofit/>
          </a:bodyPr>
          <a:lstStyle>
            <a:lvl1pPr marL="0" indent="0">
              <a:buNone/>
              <a:defRPr lang="en-US" sz="2000" b="1" kern="1200" dirty="0">
                <a:solidFill>
                  <a:srgbClr val="60AFDD"/>
                </a:solidFill>
                <a:latin typeface="Arial" panose="020B0604020202020204" pitchFamily="34" charset="0"/>
                <a:ea typeface="+mn-ea"/>
                <a:cs typeface="Arial" panose="020B0604020202020204" pitchFamily="34" charset="0"/>
              </a:defRPr>
            </a:lvl1pPr>
            <a:lvl2pPr>
              <a:defRPr sz="2000"/>
            </a:lvl2pPr>
            <a:lvl3pPr>
              <a:defRPr sz="1800"/>
            </a:lvl3pPr>
            <a:lvl4pPr>
              <a:defRPr sz="1600"/>
            </a:lvl4pPr>
            <a:lvl5pPr>
              <a:defRPr sz="1600"/>
            </a:lvl5pPr>
          </a:lstStyle>
          <a:p>
            <a:pPr marL="0" lvl="0" indent="0" algn="l" defTabSz="914400" rtl="0" eaLnBrk="1" latinLnBrk="0" hangingPunct="1">
              <a:lnSpc>
                <a:spcPct val="90000"/>
              </a:lnSpc>
              <a:spcBef>
                <a:spcPts val="1000"/>
              </a:spcBef>
              <a:buFont typeface="Arial" panose="020B0604020202020204" pitchFamily="34" charset="0"/>
              <a:buNone/>
            </a:pPr>
            <a:r>
              <a:rPr lang="en-US"/>
              <a:t>1:00 pm – 2:00</a:t>
            </a:r>
          </a:p>
        </p:txBody>
      </p:sp>
      <p:sp>
        <p:nvSpPr>
          <p:cNvPr id="18" name="Content Placeholder 3">
            <a:extLst>
              <a:ext uri="{FF2B5EF4-FFF2-40B4-BE49-F238E27FC236}">
                <a16:creationId xmlns:a16="http://schemas.microsoft.com/office/drawing/2014/main" id="{FAFB79F7-181C-D245-9740-EBACD836B855}"/>
              </a:ext>
            </a:extLst>
          </p:cNvPr>
          <p:cNvSpPr>
            <a:spLocks noGrp="1"/>
          </p:cNvSpPr>
          <p:nvPr>
            <p:ph sz="half" idx="24" hasCustomPrompt="1"/>
          </p:nvPr>
        </p:nvSpPr>
        <p:spPr>
          <a:xfrm>
            <a:off x="1135884" y="2401896"/>
            <a:ext cx="10624264" cy="284940"/>
          </a:xfrm>
          <a:prstGeom prst="rect">
            <a:avLst/>
          </a:prstGeom>
        </p:spPr>
        <p:txBody>
          <a:bodyPr numCol="1">
            <a:noAutofit/>
          </a:bodyPr>
          <a:lstStyle>
            <a:lvl1pPr marL="0" indent="0">
              <a:buNone/>
              <a:defRPr lang="en-US" sz="2000" b="0" kern="1200" dirty="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sz="1600"/>
            </a:lvl4pPr>
            <a:lvl5pPr>
              <a:defRPr sz="1600"/>
            </a:lvl5pPr>
          </a:lstStyle>
          <a:p>
            <a:pPr marL="0" lvl="0" indent="0" algn="l" defTabSz="914400" rtl="0" eaLnBrk="1" latinLnBrk="0" hangingPunct="1">
              <a:lnSpc>
                <a:spcPct val="90000"/>
              </a:lnSpc>
              <a:spcBef>
                <a:spcPts val="1000"/>
              </a:spcBef>
              <a:buFont typeface="Arial" panose="020B0604020202020204" pitchFamily="34" charset="0"/>
              <a:buNone/>
            </a:pPr>
            <a:r>
              <a:rPr lang="en-US"/>
              <a:t>Event</a:t>
            </a:r>
          </a:p>
        </p:txBody>
      </p:sp>
      <p:sp>
        <p:nvSpPr>
          <p:cNvPr id="19" name="Content Placeholder 3">
            <a:extLst>
              <a:ext uri="{FF2B5EF4-FFF2-40B4-BE49-F238E27FC236}">
                <a16:creationId xmlns:a16="http://schemas.microsoft.com/office/drawing/2014/main" id="{75D0311F-98CE-3641-A5E9-8F1657E64C89}"/>
              </a:ext>
            </a:extLst>
          </p:cNvPr>
          <p:cNvSpPr>
            <a:spLocks noGrp="1"/>
          </p:cNvSpPr>
          <p:nvPr>
            <p:ph sz="half" idx="25" hasCustomPrompt="1"/>
          </p:nvPr>
        </p:nvSpPr>
        <p:spPr>
          <a:xfrm>
            <a:off x="1135884" y="2991616"/>
            <a:ext cx="10624264" cy="284940"/>
          </a:xfrm>
          <a:prstGeom prst="rect">
            <a:avLst/>
          </a:prstGeom>
        </p:spPr>
        <p:txBody>
          <a:bodyPr numCol="1">
            <a:noAutofit/>
          </a:bodyPr>
          <a:lstStyle>
            <a:lvl1pPr marL="0" indent="0">
              <a:buNone/>
              <a:defRPr lang="en-US" sz="2000" b="1" kern="1200" dirty="0">
                <a:solidFill>
                  <a:srgbClr val="60AFDD"/>
                </a:solidFill>
                <a:latin typeface="Arial" panose="020B0604020202020204" pitchFamily="34" charset="0"/>
                <a:ea typeface="+mn-ea"/>
                <a:cs typeface="Arial" panose="020B0604020202020204" pitchFamily="34" charset="0"/>
              </a:defRPr>
            </a:lvl1pPr>
            <a:lvl2pPr>
              <a:defRPr sz="2000"/>
            </a:lvl2pPr>
            <a:lvl3pPr>
              <a:defRPr sz="1800"/>
            </a:lvl3pPr>
            <a:lvl4pPr>
              <a:defRPr sz="1600"/>
            </a:lvl4pPr>
            <a:lvl5pPr>
              <a:defRPr sz="1600"/>
            </a:lvl5pPr>
          </a:lstStyle>
          <a:p>
            <a:pPr marL="0" lvl="0" indent="0" algn="l" defTabSz="914400" rtl="0" eaLnBrk="1" latinLnBrk="0" hangingPunct="1">
              <a:lnSpc>
                <a:spcPct val="90000"/>
              </a:lnSpc>
              <a:spcBef>
                <a:spcPts val="1000"/>
              </a:spcBef>
              <a:buFont typeface="Arial" panose="020B0604020202020204" pitchFamily="34" charset="0"/>
              <a:buNone/>
            </a:pPr>
            <a:r>
              <a:rPr lang="en-US"/>
              <a:t>1:00 pm – 2:00</a:t>
            </a:r>
          </a:p>
        </p:txBody>
      </p:sp>
      <p:sp>
        <p:nvSpPr>
          <p:cNvPr id="20" name="Content Placeholder 3">
            <a:extLst>
              <a:ext uri="{FF2B5EF4-FFF2-40B4-BE49-F238E27FC236}">
                <a16:creationId xmlns:a16="http://schemas.microsoft.com/office/drawing/2014/main" id="{71FCD35B-7AB1-7D43-8F14-32A0BC26CE7A}"/>
              </a:ext>
            </a:extLst>
          </p:cNvPr>
          <p:cNvSpPr>
            <a:spLocks noGrp="1"/>
          </p:cNvSpPr>
          <p:nvPr>
            <p:ph sz="half" idx="26" hasCustomPrompt="1"/>
          </p:nvPr>
        </p:nvSpPr>
        <p:spPr>
          <a:xfrm>
            <a:off x="1135884" y="3361736"/>
            <a:ext cx="10624264" cy="284940"/>
          </a:xfrm>
          <a:prstGeom prst="rect">
            <a:avLst/>
          </a:prstGeom>
        </p:spPr>
        <p:txBody>
          <a:bodyPr numCol="1">
            <a:noAutofit/>
          </a:bodyPr>
          <a:lstStyle>
            <a:lvl1pPr marL="0" indent="0">
              <a:buNone/>
              <a:defRPr lang="en-US" sz="2000" b="0" kern="1200" dirty="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sz="1600"/>
            </a:lvl4pPr>
            <a:lvl5pPr>
              <a:defRPr sz="1600"/>
            </a:lvl5pPr>
          </a:lstStyle>
          <a:p>
            <a:pPr marL="0" lvl="0" indent="0" algn="l" defTabSz="914400" rtl="0" eaLnBrk="1" latinLnBrk="0" hangingPunct="1">
              <a:lnSpc>
                <a:spcPct val="90000"/>
              </a:lnSpc>
              <a:spcBef>
                <a:spcPts val="1000"/>
              </a:spcBef>
              <a:buFont typeface="Arial" panose="020B0604020202020204" pitchFamily="34" charset="0"/>
              <a:buNone/>
            </a:pPr>
            <a:r>
              <a:rPr lang="en-US"/>
              <a:t>Event</a:t>
            </a:r>
          </a:p>
        </p:txBody>
      </p:sp>
      <p:sp>
        <p:nvSpPr>
          <p:cNvPr id="21" name="Content Placeholder 3">
            <a:extLst>
              <a:ext uri="{FF2B5EF4-FFF2-40B4-BE49-F238E27FC236}">
                <a16:creationId xmlns:a16="http://schemas.microsoft.com/office/drawing/2014/main" id="{19EF8826-DBC0-3543-870F-48F914C3B1FC}"/>
              </a:ext>
            </a:extLst>
          </p:cNvPr>
          <p:cNvSpPr>
            <a:spLocks noGrp="1"/>
          </p:cNvSpPr>
          <p:nvPr>
            <p:ph sz="half" idx="27" hasCustomPrompt="1"/>
          </p:nvPr>
        </p:nvSpPr>
        <p:spPr>
          <a:xfrm>
            <a:off x="1135884" y="3927428"/>
            <a:ext cx="10624264" cy="284940"/>
          </a:xfrm>
          <a:prstGeom prst="rect">
            <a:avLst/>
          </a:prstGeom>
        </p:spPr>
        <p:txBody>
          <a:bodyPr numCol="1">
            <a:noAutofit/>
          </a:bodyPr>
          <a:lstStyle>
            <a:lvl1pPr marL="0" indent="0">
              <a:buNone/>
              <a:defRPr lang="en-US" sz="2000" b="1" kern="1200" dirty="0">
                <a:solidFill>
                  <a:srgbClr val="60AFDD"/>
                </a:solidFill>
                <a:latin typeface="Arial" panose="020B0604020202020204" pitchFamily="34" charset="0"/>
                <a:ea typeface="+mn-ea"/>
                <a:cs typeface="Arial" panose="020B0604020202020204" pitchFamily="34" charset="0"/>
              </a:defRPr>
            </a:lvl1pPr>
            <a:lvl2pPr>
              <a:defRPr sz="2000"/>
            </a:lvl2pPr>
            <a:lvl3pPr>
              <a:defRPr sz="1800"/>
            </a:lvl3pPr>
            <a:lvl4pPr>
              <a:defRPr sz="1600"/>
            </a:lvl4pPr>
            <a:lvl5pPr>
              <a:defRPr sz="1600"/>
            </a:lvl5pPr>
          </a:lstStyle>
          <a:p>
            <a:pPr marL="0" lvl="0" indent="0" algn="l" defTabSz="914400" rtl="0" eaLnBrk="1" latinLnBrk="0" hangingPunct="1">
              <a:lnSpc>
                <a:spcPct val="90000"/>
              </a:lnSpc>
              <a:spcBef>
                <a:spcPts val="1000"/>
              </a:spcBef>
              <a:buFont typeface="Arial" panose="020B0604020202020204" pitchFamily="34" charset="0"/>
              <a:buNone/>
            </a:pPr>
            <a:r>
              <a:rPr lang="en-US"/>
              <a:t>1:00 pm – 2:00</a:t>
            </a:r>
          </a:p>
        </p:txBody>
      </p:sp>
      <p:sp>
        <p:nvSpPr>
          <p:cNvPr id="22" name="Content Placeholder 3">
            <a:extLst>
              <a:ext uri="{FF2B5EF4-FFF2-40B4-BE49-F238E27FC236}">
                <a16:creationId xmlns:a16="http://schemas.microsoft.com/office/drawing/2014/main" id="{87CD5451-3B33-4A43-958E-0A4763DC15E1}"/>
              </a:ext>
            </a:extLst>
          </p:cNvPr>
          <p:cNvSpPr>
            <a:spLocks noGrp="1"/>
          </p:cNvSpPr>
          <p:nvPr>
            <p:ph sz="half" idx="28" hasCustomPrompt="1"/>
          </p:nvPr>
        </p:nvSpPr>
        <p:spPr>
          <a:xfrm>
            <a:off x="1135884" y="4297548"/>
            <a:ext cx="10624264" cy="284940"/>
          </a:xfrm>
          <a:prstGeom prst="rect">
            <a:avLst/>
          </a:prstGeom>
        </p:spPr>
        <p:txBody>
          <a:bodyPr numCol="1">
            <a:noAutofit/>
          </a:bodyPr>
          <a:lstStyle>
            <a:lvl1pPr marL="0" indent="0">
              <a:buNone/>
              <a:defRPr lang="en-US" sz="2000" b="0" kern="1200" dirty="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sz="1600"/>
            </a:lvl4pPr>
            <a:lvl5pPr>
              <a:defRPr sz="1600"/>
            </a:lvl5pPr>
          </a:lstStyle>
          <a:p>
            <a:pPr marL="0" lvl="0" indent="0" algn="l" defTabSz="914400" rtl="0" eaLnBrk="1" latinLnBrk="0" hangingPunct="1">
              <a:lnSpc>
                <a:spcPct val="90000"/>
              </a:lnSpc>
              <a:spcBef>
                <a:spcPts val="1000"/>
              </a:spcBef>
              <a:buFont typeface="Arial" panose="020B0604020202020204" pitchFamily="34" charset="0"/>
              <a:buNone/>
            </a:pPr>
            <a:r>
              <a:rPr lang="en-US"/>
              <a:t>Event</a:t>
            </a:r>
          </a:p>
        </p:txBody>
      </p:sp>
      <p:sp>
        <p:nvSpPr>
          <p:cNvPr id="23" name="Content Placeholder 3">
            <a:extLst>
              <a:ext uri="{FF2B5EF4-FFF2-40B4-BE49-F238E27FC236}">
                <a16:creationId xmlns:a16="http://schemas.microsoft.com/office/drawing/2014/main" id="{31A5F2F1-FBBB-4446-89B5-12EB1EB29BA6}"/>
              </a:ext>
            </a:extLst>
          </p:cNvPr>
          <p:cNvSpPr>
            <a:spLocks noGrp="1"/>
          </p:cNvSpPr>
          <p:nvPr>
            <p:ph sz="half" idx="29" hasCustomPrompt="1"/>
          </p:nvPr>
        </p:nvSpPr>
        <p:spPr>
          <a:xfrm>
            <a:off x="1135884" y="4895290"/>
            <a:ext cx="10624264" cy="284940"/>
          </a:xfrm>
          <a:prstGeom prst="rect">
            <a:avLst/>
          </a:prstGeom>
        </p:spPr>
        <p:txBody>
          <a:bodyPr numCol="1">
            <a:noAutofit/>
          </a:bodyPr>
          <a:lstStyle>
            <a:lvl1pPr marL="0" indent="0">
              <a:buNone/>
              <a:defRPr lang="en-US" sz="2000" b="1" kern="1200" dirty="0">
                <a:solidFill>
                  <a:srgbClr val="60AFDD"/>
                </a:solidFill>
                <a:latin typeface="Arial" panose="020B0604020202020204" pitchFamily="34" charset="0"/>
                <a:ea typeface="+mn-ea"/>
                <a:cs typeface="Arial" panose="020B0604020202020204" pitchFamily="34" charset="0"/>
              </a:defRPr>
            </a:lvl1pPr>
            <a:lvl2pPr>
              <a:defRPr sz="2000"/>
            </a:lvl2pPr>
            <a:lvl3pPr>
              <a:defRPr sz="1800"/>
            </a:lvl3pPr>
            <a:lvl4pPr>
              <a:defRPr sz="1600"/>
            </a:lvl4pPr>
            <a:lvl5pPr>
              <a:defRPr sz="1600"/>
            </a:lvl5pPr>
          </a:lstStyle>
          <a:p>
            <a:pPr marL="0" lvl="0" indent="0" algn="l" defTabSz="914400" rtl="0" eaLnBrk="1" latinLnBrk="0" hangingPunct="1">
              <a:lnSpc>
                <a:spcPct val="90000"/>
              </a:lnSpc>
              <a:spcBef>
                <a:spcPts val="1000"/>
              </a:spcBef>
              <a:buFont typeface="Arial" panose="020B0604020202020204" pitchFamily="34" charset="0"/>
              <a:buNone/>
            </a:pPr>
            <a:r>
              <a:rPr lang="en-US"/>
              <a:t>1:00 pm – 2:00</a:t>
            </a:r>
          </a:p>
        </p:txBody>
      </p:sp>
      <p:sp>
        <p:nvSpPr>
          <p:cNvPr id="24" name="Content Placeholder 3">
            <a:extLst>
              <a:ext uri="{FF2B5EF4-FFF2-40B4-BE49-F238E27FC236}">
                <a16:creationId xmlns:a16="http://schemas.microsoft.com/office/drawing/2014/main" id="{ECF6FE76-DD17-C641-A4E7-02C421CC0213}"/>
              </a:ext>
            </a:extLst>
          </p:cNvPr>
          <p:cNvSpPr>
            <a:spLocks noGrp="1"/>
          </p:cNvSpPr>
          <p:nvPr>
            <p:ph sz="half" idx="30" hasCustomPrompt="1"/>
          </p:nvPr>
        </p:nvSpPr>
        <p:spPr>
          <a:xfrm>
            <a:off x="1135884" y="5265410"/>
            <a:ext cx="10624264" cy="284940"/>
          </a:xfrm>
          <a:prstGeom prst="rect">
            <a:avLst/>
          </a:prstGeom>
        </p:spPr>
        <p:txBody>
          <a:bodyPr numCol="1">
            <a:noAutofit/>
          </a:bodyPr>
          <a:lstStyle>
            <a:lvl1pPr marL="0" indent="0">
              <a:buNone/>
              <a:defRPr lang="en-US" sz="2000" b="0" kern="1200" dirty="0">
                <a:solidFill>
                  <a:schemeClr val="tx1"/>
                </a:solidFill>
                <a:latin typeface="Arial" panose="020B0604020202020204" pitchFamily="34" charset="0"/>
                <a:ea typeface="+mn-ea"/>
                <a:cs typeface="Arial" panose="020B0604020202020204" pitchFamily="34" charset="0"/>
              </a:defRPr>
            </a:lvl1pPr>
            <a:lvl2pPr>
              <a:defRPr sz="2000"/>
            </a:lvl2pPr>
            <a:lvl3pPr>
              <a:defRPr sz="1800"/>
            </a:lvl3pPr>
            <a:lvl4pPr>
              <a:defRPr sz="1600"/>
            </a:lvl4pPr>
            <a:lvl5pPr>
              <a:defRPr sz="1600"/>
            </a:lvl5pPr>
          </a:lstStyle>
          <a:p>
            <a:pPr marL="0" lvl="0" indent="0" algn="l" defTabSz="914400" rtl="0" eaLnBrk="1" latinLnBrk="0" hangingPunct="1">
              <a:lnSpc>
                <a:spcPct val="90000"/>
              </a:lnSpc>
              <a:spcBef>
                <a:spcPts val="1000"/>
              </a:spcBef>
              <a:buFont typeface="Arial" panose="020B0604020202020204" pitchFamily="34" charset="0"/>
              <a:buNone/>
            </a:pPr>
            <a:r>
              <a:rPr lang="en-US"/>
              <a:t>Event</a:t>
            </a:r>
          </a:p>
        </p:txBody>
      </p:sp>
      <p:sp>
        <p:nvSpPr>
          <p:cNvPr id="25" name="Slide Number Placeholder 6">
            <a:extLst>
              <a:ext uri="{FF2B5EF4-FFF2-40B4-BE49-F238E27FC236}">
                <a16:creationId xmlns:a16="http://schemas.microsoft.com/office/drawing/2014/main" id="{058C8114-4C03-414D-B6E6-03D7C52361B8}"/>
              </a:ext>
            </a:extLst>
          </p:cNvPr>
          <p:cNvSpPr>
            <a:spLocks noGrp="1"/>
          </p:cNvSpPr>
          <p:nvPr>
            <p:ph type="sldNum" sz="quarter" idx="12"/>
          </p:nvPr>
        </p:nvSpPr>
        <p:spPr>
          <a:xfrm>
            <a:off x="9067800" y="6356350"/>
            <a:ext cx="2743200" cy="365125"/>
          </a:xfrm>
        </p:spPr>
        <p:txBody>
          <a:bodyPr/>
          <a:lstStyle>
            <a:lvl1pPr>
              <a:defRPr>
                <a:solidFill>
                  <a:schemeClr val="bg1"/>
                </a:solidFill>
              </a:defRPr>
            </a:lvl1pPr>
          </a:lstStyle>
          <a:p>
            <a:fld id="{807F9B87-581A-C744-A778-2ABD2232A35B}" type="slidenum">
              <a:rPr lang="en-US" smtClean="0"/>
              <a:pPr/>
              <a:t>‹#›</a:t>
            </a:fld>
            <a:endParaRPr lang="en-US"/>
          </a:p>
        </p:txBody>
      </p:sp>
      <p:pic>
        <p:nvPicPr>
          <p:cNvPr id="26" name="Picture 25">
            <a:extLst>
              <a:ext uri="{FF2B5EF4-FFF2-40B4-BE49-F238E27FC236}">
                <a16:creationId xmlns:a16="http://schemas.microsoft.com/office/drawing/2014/main" id="{AD5753A0-47AC-A643-9CBD-C7AD789392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4903" y="6502919"/>
            <a:ext cx="914400" cy="122529"/>
          </a:xfrm>
          <a:prstGeom prst="rect">
            <a:avLst/>
          </a:prstGeom>
        </p:spPr>
      </p:pic>
    </p:spTree>
    <p:extLst>
      <p:ext uri="{BB962C8B-B14F-4D97-AF65-F5344CB8AC3E}">
        <p14:creationId xmlns:p14="http://schemas.microsoft.com/office/powerpoint/2010/main" val="171766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ivider 01">
    <p:spTree>
      <p:nvGrpSpPr>
        <p:cNvPr id="1" name=""/>
        <p:cNvGrpSpPr/>
        <p:nvPr/>
      </p:nvGrpSpPr>
      <p:grpSpPr>
        <a:xfrm>
          <a:off x="0" y="0"/>
          <a:ext cx="0" cy="0"/>
          <a:chOff x="0" y="0"/>
          <a:chExt cx="0" cy="0"/>
        </a:xfrm>
      </p:grpSpPr>
      <p:pic>
        <p:nvPicPr>
          <p:cNvPr id="3" name="Picture 2" descr="A flag on a pole&#10;&#10;Description automatically generated with low confidence">
            <a:extLst>
              <a:ext uri="{FF2B5EF4-FFF2-40B4-BE49-F238E27FC236}">
                <a16:creationId xmlns:a16="http://schemas.microsoft.com/office/drawing/2014/main" id="{13A9AC69-4009-A648-B9C3-B1EAD931E9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52FA19CD-FCD0-B94A-8CE2-0882F676DD88}"/>
              </a:ext>
            </a:extLst>
          </p:cNvPr>
          <p:cNvSpPr>
            <a:spLocks noGrp="1"/>
          </p:cNvSpPr>
          <p:nvPr>
            <p:ph type="sldNum" sz="quarter" idx="4"/>
          </p:nvPr>
        </p:nvSpPr>
        <p:spPr>
          <a:xfrm>
            <a:off x="9094304" y="6356350"/>
            <a:ext cx="2743200" cy="365125"/>
          </a:xfrm>
          <a:prstGeom prst="rect">
            <a:avLst/>
          </a:prstGeom>
        </p:spPr>
        <p:txBody>
          <a:bodyPr vert="horz" lIns="91440" tIns="45720" rIns="91440" bIns="45720" rtlCol="0" anchor="ctr"/>
          <a:lstStyle>
            <a:lvl1pPr algn="r">
              <a:defRPr sz="1000">
                <a:solidFill>
                  <a:schemeClr val="bg1"/>
                </a:solidFill>
              </a:defRPr>
            </a:lvl1pPr>
          </a:lstStyle>
          <a:p>
            <a:fld id="{807F9B87-581A-C744-A778-2ABD2232A35B}" type="slidenum">
              <a:rPr lang="en-US" smtClean="0"/>
              <a:pPr/>
              <a:t>‹#›</a:t>
            </a:fld>
            <a:endParaRPr lang="en-US"/>
          </a:p>
        </p:txBody>
      </p:sp>
      <p:sp>
        <p:nvSpPr>
          <p:cNvPr id="12" name="Text Placeholder 14">
            <a:extLst>
              <a:ext uri="{FF2B5EF4-FFF2-40B4-BE49-F238E27FC236}">
                <a16:creationId xmlns:a16="http://schemas.microsoft.com/office/drawing/2014/main" id="{94187FB4-CFA3-C449-BEB7-07C37134941F}"/>
              </a:ext>
            </a:extLst>
          </p:cNvPr>
          <p:cNvSpPr>
            <a:spLocks noGrp="1"/>
          </p:cNvSpPr>
          <p:nvPr>
            <p:ph type="body" sz="quarter" idx="14" hasCustomPrompt="1"/>
          </p:nvPr>
        </p:nvSpPr>
        <p:spPr>
          <a:xfrm>
            <a:off x="-7632699" y="4018556"/>
            <a:ext cx="3987800" cy="387684"/>
          </a:xfrm>
          <a:prstGeom prst="rect">
            <a:avLst/>
          </a:prstGeom>
        </p:spPr>
        <p:txBody>
          <a:bodyPr vert="horz" anchor="ctr">
            <a:noAutofit/>
          </a:bodyPr>
          <a:lstStyle>
            <a:lvl1pPr marL="0" indent="0">
              <a:buNone/>
              <a:defRPr sz="4000" b="0" i="0">
                <a:solidFill>
                  <a:srgbClr val="1A5871"/>
                </a:solidFill>
                <a:latin typeface="Arial" panose="020B0604020202020204" pitchFamily="34" charset="0"/>
                <a:cs typeface="Arial" panose="020B0604020202020204" pitchFamily="34" charset="0"/>
              </a:defRPr>
            </a:lvl1pPr>
            <a:lvl2pPr>
              <a:defRPr sz="2600">
                <a:latin typeface="Arial"/>
                <a:cs typeface="Arial"/>
              </a:defRPr>
            </a:lvl2pPr>
            <a:lvl3pPr>
              <a:defRPr sz="2600">
                <a:latin typeface="Arial"/>
                <a:cs typeface="Arial"/>
              </a:defRPr>
            </a:lvl3pPr>
            <a:lvl4pPr>
              <a:defRPr sz="2600">
                <a:latin typeface="Arial"/>
                <a:cs typeface="Arial"/>
              </a:defRPr>
            </a:lvl4pPr>
            <a:lvl5pPr>
              <a:defRPr sz="2600">
                <a:latin typeface="Arial"/>
                <a:cs typeface="Arial"/>
              </a:defRPr>
            </a:lvl5pPr>
          </a:lstStyle>
          <a:p>
            <a:pPr lvl="0"/>
            <a:r>
              <a:rPr lang="en-US"/>
              <a:t>Divider</a:t>
            </a:r>
          </a:p>
        </p:txBody>
      </p:sp>
      <p:sp>
        <p:nvSpPr>
          <p:cNvPr id="4" name="TextBox 3">
            <a:extLst>
              <a:ext uri="{FF2B5EF4-FFF2-40B4-BE49-F238E27FC236}">
                <a16:creationId xmlns:a16="http://schemas.microsoft.com/office/drawing/2014/main" id="{57EA98B4-49D6-3E4D-B087-B713519036F2}"/>
              </a:ext>
            </a:extLst>
          </p:cNvPr>
          <p:cNvSpPr txBox="1"/>
          <p:nvPr userDrawn="1"/>
        </p:nvSpPr>
        <p:spPr>
          <a:xfrm>
            <a:off x="1765300" y="1778000"/>
            <a:ext cx="184731" cy="369332"/>
          </a:xfrm>
          <a:prstGeom prst="rect">
            <a:avLst/>
          </a:prstGeom>
          <a:noFill/>
        </p:spPr>
        <p:txBody>
          <a:bodyPr wrap="none" rtlCol="0">
            <a:spAutoFit/>
          </a:bodyPr>
          <a:lstStyle/>
          <a:p>
            <a:endParaRPr lang="en-US"/>
          </a:p>
        </p:txBody>
      </p:sp>
      <p:sp>
        <p:nvSpPr>
          <p:cNvPr id="13" name="Text Placeholder 14">
            <a:extLst>
              <a:ext uri="{FF2B5EF4-FFF2-40B4-BE49-F238E27FC236}">
                <a16:creationId xmlns:a16="http://schemas.microsoft.com/office/drawing/2014/main" id="{AA3CAECF-053F-0D42-9065-D9112EBD6166}"/>
              </a:ext>
            </a:extLst>
          </p:cNvPr>
          <p:cNvSpPr>
            <a:spLocks noGrp="1"/>
          </p:cNvSpPr>
          <p:nvPr>
            <p:ph type="body" sz="quarter" idx="15" hasCustomPrompt="1"/>
          </p:nvPr>
        </p:nvSpPr>
        <p:spPr>
          <a:xfrm>
            <a:off x="-8602316" y="4018556"/>
            <a:ext cx="813820" cy="387684"/>
          </a:xfrm>
          <a:prstGeom prst="rect">
            <a:avLst/>
          </a:prstGeom>
        </p:spPr>
        <p:txBody>
          <a:bodyPr vert="horz" anchor="ctr">
            <a:noAutofit/>
          </a:bodyPr>
          <a:lstStyle>
            <a:lvl1pPr marL="0" indent="0">
              <a:buNone/>
              <a:defRPr sz="4400" b="1" i="0">
                <a:solidFill>
                  <a:schemeClr val="accent4"/>
                </a:solidFill>
                <a:latin typeface="Arial" panose="020B0604020202020204" pitchFamily="34" charset="0"/>
                <a:cs typeface="Arial" panose="020B0604020202020204" pitchFamily="34" charset="0"/>
              </a:defRPr>
            </a:lvl1pPr>
            <a:lvl2pPr>
              <a:defRPr sz="2600">
                <a:latin typeface="Arial"/>
                <a:cs typeface="Arial"/>
              </a:defRPr>
            </a:lvl2pPr>
            <a:lvl3pPr>
              <a:defRPr sz="2600">
                <a:latin typeface="Arial"/>
                <a:cs typeface="Arial"/>
              </a:defRPr>
            </a:lvl3pPr>
            <a:lvl4pPr>
              <a:defRPr sz="2600">
                <a:latin typeface="Arial"/>
                <a:cs typeface="Arial"/>
              </a:defRPr>
            </a:lvl4pPr>
            <a:lvl5pPr>
              <a:defRPr sz="2600">
                <a:latin typeface="Arial"/>
                <a:cs typeface="Arial"/>
              </a:defRPr>
            </a:lvl5pPr>
          </a:lstStyle>
          <a:p>
            <a:pPr lvl="0"/>
            <a:r>
              <a:rPr lang="en-US"/>
              <a:t>01</a:t>
            </a:r>
          </a:p>
        </p:txBody>
      </p:sp>
      <p:sp>
        <p:nvSpPr>
          <p:cNvPr id="15" name="Text Placeholder 14">
            <a:extLst>
              <a:ext uri="{FF2B5EF4-FFF2-40B4-BE49-F238E27FC236}">
                <a16:creationId xmlns:a16="http://schemas.microsoft.com/office/drawing/2014/main" id="{CB683135-8C3F-974C-983E-7F434C6ABFFA}"/>
              </a:ext>
            </a:extLst>
          </p:cNvPr>
          <p:cNvSpPr>
            <a:spLocks noGrp="1"/>
          </p:cNvSpPr>
          <p:nvPr>
            <p:ph type="body" sz="quarter" idx="16" hasCustomPrompt="1"/>
          </p:nvPr>
        </p:nvSpPr>
        <p:spPr>
          <a:xfrm>
            <a:off x="-7632699" y="4678634"/>
            <a:ext cx="3987800" cy="1677716"/>
          </a:xfrm>
          <a:prstGeom prst="rect">
            <a:avLst/>
          </a:prstGeom>
        </p:spPr>
        <p:txBody>
          <a:bodyPr vert="horz" anchor="t">
            <a:noAutofit/>
          </a:bodyPr>
          <a:lstStyle>
            <a:lvl1pPr marL="0" indent="0">
              <a:buNone/>
              <a:defRPr sz="1800" b="0" i="0">
                <a:solidFill>
                  <a:schemeClr val="accent5"/>
                </a:solidFill>
                <a:latin typeface="Arial" panose="020B0604020202020204" pitchFamily="34" charset="0"/>
                <a:cs typeface="Arial" panose="020B0604020202020204" pitchFamily="34" charset="0"/>
              </a:defRPr>
            </a:lvl1pPr>
            <a:lvl2pPr>
              <a:defRPr sz="2600">
                <a:latin typeface="Arial"/>
                <a:cs typeface="Arial"/>
              </a:defRPr>
            </a:lvl2pPr>
            <a:lvl3pPr>
              <a:defRPr sz="2600">
                <a:latin typeface="Arial"/>
                <a:cs typeface="Arial"/>
              </a:defRPr>
            </a:lvl3pPr>
            <a:lvl4pPr>
              <a:defRPr sz="2600">
                <a:latin typeface="Arial"/>
                <a:cs typeface="Arial"/>
              </a:defRPr>
            </a:lvl4pPr>
            <a:lvl5pPr>
              <a:defRPr sz="2600">
                <a:latin typeface="Arial"/>
                <a:cs typeface="Arial"/>
              </a:defRPr>
            </a:lvl5pPr>
          </a:lstStyle>
          <a:p>
            <a:pPr lvl="0"/>
            <a:r>
              <a:rPr lang="en-US"/>
              <a:t>Sub info</a:t>
            </a:r>
          </a:p>
        </p:txBody>
      </p:sp>
      <p:sp>
        <p:nvSpPr>
          <p:cNvPr id="16" name="Slide Number Placeholder 6">
            <a:extLst>
              <a:ext uri="{FF2B5EF4-FFF2-40B4-BE49-F238E27FC236}">
                <a16:creationId xmlns:a16="http://schemas.microsoft.com/office/drawing/2014/main" id="{C49F1E89-F0A1-3D4B-A7E5-1E3AF1AB10EF}"/>
              </a:ext>
            </a:extLst>
          </p:cNvPr>
          <p:cNvSpPr txBox="1">
            <a:spLocks/>
          </p:cNvSpPr>
          <p:nvPr userDrawn="1"/>
        </p:nvSpPr>
        <p:spPr>
          <a:xfrm>
            <a:off x="9067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7F9B87-581A-C744-A778-2ABD2232A35B}" type="slidenum">
              <a:rPr lang="en-US" smtClean="0"/>
              <a:pPr/>
              <a:t>‹#›</a:t>
            </a:fld>
            <a:endParaRPr lang="en-US"/>
          </a:p>
        </p:txBody>
      </p:sp>
      <p:pic>
        <p:nvPicPr>
          <p:cNvPr id="17" name="Picture 16">
            <a:extLst>
              <a:ext uri="{FF2B5EF4-FFF2-40B4-BE49-F238E27FC236}">
                <a16:creationId xmlns:a16="http://schemas.microsoft.com/office/drawing/2014/main" id="{1C929A6B-757E-CD49-B2AB-F01B512ED1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4903" y="6502919"/>
            <a:ext cx="914400" cy="122529"/>
          </a:xfrm>
          <a:prstGeom prst="rect">
            <a:avLst/>
          </a:prstGeom>
        </p:spPr>
      </p:pic>
      <p:sp>
        <p:nvSpPr>
          <p:cNvPr id="19" name="Rectangle 18">
            <a:extLst>
              <a:ext uri="{FF2B5EF4-FFF2-40B4-BE49-F238E27FC236}">
                <a16:creationId xmlns:a16="http://schemas.microsoft.com/office/drawing/2014/main" id="{D74002A5-19FF-0446-A94A-92956856BD57}"/>
              </a:ext>
            </a:extLst>
          </p:cNvPr>
          <p:cNvSpPr/>
          <p:nvPr userDrawn="1"/>
        </p:nvSpPr>
        <p:spPr>
          <a:xfrm>
            <a:off x="1644206" y="0"/>
            <a:ext cx="377869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4">
            <a:extLst>
              <a:ext uri="{FF2B5EF4-FFF2-40B4-BE49-F238E27FC236}">
                <a16:creationId xmlns:a16="http://schemas.microsoft.com/office/drawing/2014/main" id="{62EDE5AC-3EF4-334A-8E15-C2C529B73F3F}"/>
              </a:ext>
            </a:extLst>
          </p:cNvPr>
          <p:cNvSpPr>
            <a:spLocks noGrp="1"/>
          </p:cNvSpPr>
          <p:nvPr>
            <p:ph type="body" sz="quarter" idx="17" hasCustomPrompt="1"/>
          </p:nvPr>
        </p:nvSpPr>
        <p:spPr>
          <a:xfrm>
            <a:off x="1950032" y="1134216"/>
            <a:ext cx="2999340" cy="1457946"/>
          </a:xfrm>
          <a:prstGeom prst="rect">
            <a:avLst/>
          </a:prstGeom>
        </p:spPr>
        <p:txBody>
          <a:bodyPr vert="horz" anchor="t">
            <a:noAutofit/>
          </a:bodyPr>
          <a:lstStyle>
            <a:lvl1pPr marL="0" indent="0">
              <a:buNone/>
              <a:defRPr sz="4000" b="0" i="0">
                <a:solidFill>
                  <a:schemeClr val="bg1"/>
                </a:solidFill>
                <a:latin typeface="Arial" panose="020B0604020202020204" pitchFamily="34" charset="0"/>
                <a:cs typeface="Arial" panose="020B0604020202020204" pitchFamily="34" charset="0"/>
              </a:defRPr>
            </a:lvl1pPr>
            <a:lvl2pPr>
              <a:defRPr sz="2600">
                <a:latin typeface="Arial"/>
                <a:cs typeface="Arial"/>
              </a:defRPr>
            </a:lvl2pPr>
            <a:lvl3pPr>
              <a:defRPr sz="2600">
                <a:latin typeface="Arial"/>
                <a:cs typeface="Arial"/>
              </a:defRPr>
            </a:lvl3pPr>
            <a:lvl4pPr>
              <a:defRPr sz="2600">
                <a:latin typeface="Arial"/>
                <a:cs typeface="Arial"/>
              </a:defRPr>
            </a:lvl4pPr>
            <a:lvl5pPr>
              <a:defRPr sz="2600">
                <a:latin typeface="Arial"/>
                <a:cs typeface="Arial"/>
              </a:defRPr>
            </a:lvl5pPr>
          </a:lstStyle>
          <a:p>
            <a:pPr lvl="0"/>
            <a:r>
              <a:rPr lang="en-US"/>
              <a:t>Divider</a:t>
            </a:r>
          </a:p>
        </p:txBody>
      </p:sp>
      <p:sp>
        <p:nvSpPr>
          <p:cNvPr id="22" name="Text Placeholder 14">
            <a:extLst>
              <a:ext uri="{FF2B5EF4-FFF2-40B4-BE49-F238E27FC236}">
                <a16:creationId xmlns:a16="http://schemas.microsoft.com/office/drawing/2014/main" id="{19F5D542-799B-5B41-A26F-1258FDD88387}"/>
              </a:ext>
            </a:extLst>
          </p:cNvPr>
          <p:cNvSpPr>
            <a:spLocks noGrp="1"/>
          </p:cNvSpPr>
          <p:nvPr>
            <p:ph type="body" sz="quarter" idx="19" hasCustomPrompt="1"/>
          </p:nvPr>
        </p:nvSpPr>
        <p:spPr>
          <a:xfrm>
            <a:off x="1950031" y="2728687"/>
            <a:ext cx="2999340" cy="1117599"/>
          </a:xfrm>
          <a:prstGeom prst="rect">
            <a:avLst/>
          </a:prstGeom>
        </p:spPr>
        <p:txBody>
          <a:bodyPr vert="horz" anchor="t">
            <a:noAutofit/>
          </a:bodyPr>
          <a:lstStyle>
            <a:lvl1pPr marL="0" indent="0">
              <a:buNone/>
              <a:defRPr sz="1800" b="0" i="0">
                <a:solidFill>
                  <a:schemeClr val="bg1"/>
                </a:solidFill>
                <a:latin typeface="Arial" panose="020B0604020202020204" pitchFamily="34" charset="0"/>
                <a:cs typeface="Arial" panose="020B0604020202020204" pitchFamily="34" charset="0"/>
              </a:defRPr>
            </a:lvl1pPr>
            <a:lvl2pPr>
              <a:defRPr sz="2600">
                <a:latin typeface="Arial"/>
                <a:cs typeface="Arial"/>
              </a:defRPr>
            </a:lvl2pPr>
            <a:lvl3pPr>
              <a:defRPr sz="2600">
                <a:latin typeface="Arial"/>
                <a:cs typeface="Arial"/>
              </a:defRPr>
            </a:lvl3pPr>
            <a:lvl4pPr>
              <a:defRPr sz="2600">
                <a:latin typeface="Arial"/>
                <a:cs typeface="Arial"/>
              </a:defRPr>
            </a:lvl4pPr>
            <a:lvl5pPr>
              <a:defRPr sz="2600">
                <a:latin typeface="Arial"/>
                <a:cs typeface="Arial"/>
              </a:defRPr>
            </a:lvl5pPr>
          </a:lstStyle>
          <a:p>
            <a:pPr lvl="0"/>
            <a:r>
              <a:rPr lang="en-US"/>
              <a:t>Sub info</a:t>
            </a:r>
          </a:p>
        </p:txBody>
      </p:sp>
    </p:spTree>
    <p:extLst>
      <p:ext uri="{BB962C8B-B14F-4D97-AF65-F5344CB8AC3E}">
        <p14:creationId xmlns:p14="http://schemas.microsoft.com/office/powerpoint/2010/main" val="3967077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Divider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1367C1-1EF6-BB44-AFE6-004D7CB8B68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831476"/>
            <a:ext cx="12191998" cy="5195047"/>
          </a:xfrm>
          <a:prstGeom prst="rect">
            <a:avLst/>
          </a:prstGeom>
        </p:spPr>
      </p:pic>
      <p:sp>
        <p:nvSpPr>
          <p:cNvPr id="4" name="TextBox 3">
            <a:extLst>
              <a:ext uri="{FF2B5EF4-FFF2-40B4-BE49-F238E27FC236}">
                <a16:creationId xmlns:a16="http://schemas.microsoft.com/office/drawing/2014/main" id="{57EA98B4-49D6-3E4D-B087-B713519036F2}"/>
              </a:ext>
            </a:extLst>
          </p:cNvPr>
          <p:cNvSpPr txBox="1"/>
          <p:nvPr userDrawn="1"/>
        </p:nvSpPr>
        <p:spPr>
          <a:xfrm>
            <a:off x="1765300" y="1778000"/>
            <a:ext cx="184731" cy="369332"/>
          </a:xfrm>
          <a:prstGeom prst="rect">
            <a:avLst/>
          </a:prstGeom>
          <a:noFill/>
        </p:spPr>
        <p:txBody>
          <a:bodyPr wrap="none" rtlCol="0">
            <a:spAutoFit/>
          </a:bodyPr>
          <a:lstStyle/>
          <a:p>
            <a:endParaRPr lang="en-US"/>
          </a:p>
        </p:txBody>
      </p:sp>
      <p:sp>
        <p:nvSpPr>
          <p:cNvPr id="23" name="Slide Number Placeholder 5">
            <a:extLst>
              <a:ext uri="{FF2B5EF4-FFF2-40B4-BE49-F238E27FC236}">
                <a16:creationId xmlns:a16="http://schemas.microsoft.com/office/drawing/2014/main" id="{71E0D599-8A11-8149-821C-5BF1C8ACA721}"/>
              </a:ext>
            </a:extLst>
          </p:cNvPr>
          <p:cNvSpPr>
            <a:spLocks noGrp="1"/>
          </p:cNvSpPr>
          <p:nvPr>
            <p:ph type="sldNum" sz="quarter" idx="4"/>
          </p:nvPr>
        </p:nvSpPr>
        <p:spPr>
          <a:xfrm>
            <a:off x="9094304"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07F9B87-581A-C744-A778-2ABD2232A35B}" type="slidenum">
              <a:rPr lang="en-US" smtClean="0"/>
              <a:pPr/>
              <a:t>‹#›</a:t>
            </a:fld>
            <a:endParaRPr lang="en-US"/>
          </a:p>
        </p:txBody>
      </p:sp>
      <p:sp>
        <p:nvSpPr>
          <p:cNvPr id="24" name="Rectangle 23">
            <a:extLst>
              <a:ext uri="{FF2B5EF4-FFF2-40B4-BE49-F238E27FC236}">
                <a16:creationId xmlns:a16="http://schemas.microsoft.com/office/drawing/2014/main" id="{0E38F6C6-D149-244A-A4F5-9305751F72F9}"/>
              </a:ext>
            </a:extLst>
          </p:cNvPr>
          <p:cNvSpPr/>
          <p:nvPr userDrawn="1"/>
        </p:nvSpPr>
        <p:spPr>
          <a:xfrm>
            <a:off x="6694098" y="831476"/>
            <a:ext cx="4649867" cy="51950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4">
            <a:extLst>
              <a:ext uri="{FF2B5EF4-FFF2-40B4-BE49-F238E27FC236}">
                <a16:creationId xmlns:a16="http://schemas.microsoft.com/office/drawing/2014/main" id="{94187FB4-CFA3-C449-BEB7-07C37134941F}"/>
              </a:ext>
            </a:extLst>
          </p:cNvPr>
          <p:cNvSpPr>
            <a:spLocks noGrp="1"/>
          </p:cNvSpPr>
          <p:nvPr>
            <p:ph type="body" sz="quarter" idx="14" hasCustomPrompt="1"/>
          </p:nvPr>
        </p:nvSpPr>
        <p:spPr>
          <a:xfrm>
            <a:off x="7828764" y="2147332"/>
            <a:ext cx="3171332" cy="387684"/>
          </a:xfrm>
          <a:prstGeom prst="rect">
            <a:avLst/>
          </a:prstGeom>
        </p:spPr>
        <p:txBody>
          <a:bodyPr vert="horz" anchor="ctr">
            <a:noAutofit/>
          </a:bodyPr>
          <a:lstStyle>
            <a:lvl1pPr marL="0" indent="0">
              <a:buNone/>
              <a:defRPr sz="3600" b="0" i="0">
                <a:solidFill>
                  <a:schemeClr val="bg1"/>
                </a:solidFill>
                <a:latin typeface="Arial" panose="020B0604020202020204" pitchFamily="34" charset="0"/>
                <a:cs typeface="Arial" panose="020B0604020202020204" pitchFamily="34" charset="0"/>
              </a:defRPr>
            </a:lvl1pPr>
            <a:lvl2pPr>
              <a:defRPr sz="2600">
                <a:latin typeface="Arial"/>
                <a:cs typeface="Arial"/>
              </a:defRPr>
            </a:lvl2pPr>
            <a:lvl3pPr>
              <a:defRPr sz="2600">
                <a:latin typeface="Arial"/>
                <a:cs typeface="Arial"/>
              </a:defRPr>
            </a:lvl3pPr>
            <a:lvl4pPr>
              <a:defRPr sz="2600">
                <a:latin typeface="Arial"/>
                <a:cs typeface="Arial"/>
              </a:defRPr>
            </a:lvl4pPr>
            <a:lvl5pPr>
              <a:defRPr sz="2600">
                <a:latin typeface="Arial"/>
                <a:cs typeface="Arial"/>
              </a:defRPr>
            </a:lvl5pPr>
          </a:lstStyle>
          <a:p>
            <a:pPr lvl="0"/>
            <a:r>
              <a:rPr lang="en-US"/>
              <a:t>Divider</a:t>
            </a:r>
          </a:p>
        </p:txBody>
      </p:sp>
      <p:sp>
        <p:nvSpPr>
          <p:cNvPr id="13" name="Text Placeholder 14">
            <a:extLst>
              <a:ext uri="{FF2B5EF4-FFF2-40B4-BE49-F238E27FC236}">
                <a16:creationId xmlns:a16="http://schemas.microsoft.com/office/drawing/2014/main" id="{AA3CAECF-053F-0D42-9065-D9112EBD6166}"/>
              </a:ext>
            </a:extLst>
          </p:cNvPr>
          <p:cNvSpPr>
            <a:spLocks noGrp="1"/>
          </p:cNvSpPr>
          <p:nvPr>
            <p:ph type="body" sz="quarter" idx="15" hasCustomPrompt="1"/>
          </p:nvPr>
        </p:nvSpPr>
        <p:spPr>
          <a:xfrm>
            <a:off x="7042239" y="2147332"/>
            <a:ext cx="813819" cy="387684"/>
          </a:xfrm>
          <a:prstGeom prst="rect">
            <a:avLst/>
          </a:prstGeom>
        </p:spPr>
        <p:txBody>
          <a:bodyPr vert="horz" anchor="ctr">
            <a:noAutofit/>
          </a:bodyPr>
          <a:lstStyle>
            <a:lvl1pPr marL="0" indent="0">
              <a:buNone/>
              <a:defRPr sz="3600" b="1" i="0">
                <a:solidFill>
                  <a:schemeClr val="bg1"/>
                </a:solidFill>
                <a:latin typeface="Arial" panose="020B0604020202020204" pitchFamily="34" charset="0"/>
                <a:cs typeface="Arial" panose="020B0604020202020204" pitchFamily="34" charset="0"/>
              </a:defRPr>
            </a:lvl1pPr>
            <a:lvl2pPr>
              <a:defRPr sz="2600">
                <a:latin typeface="Arial"/>
                <a:cs typeface="Arial"/>
              </a:defRPr>
            </a:lvl2pPr>
            <a:lvl3pPr>
              <a:defRPr sz="2600">
                <a:latin typeface="Arial"/>
                <a:cs typeface="Arial"/>
              </a:defRPr>
            </a:lvl3pPr>
            <a:lvl4pPr>
              <a:defRPr sz="2600">
                <a:latin typeface="Arial"/>
                <a:cs typeface="Arial"/>
              </a:defRPr>
            </a:lvl4pPr>
            <a:lvl5pPr>
              <a:defRPr sz="2600">
                <a:latin typeface="Arial"/>
                <a:cs typeface="Arial"/>
              </a:defRPr>
            </a:lvl5pPr>
          </a:lstStyle>
          <a:p>
            <a:pPr lvl="0"/>
            <a:r>
              <a:rPr lang="en-US"/>
              <a:t>01</a:t>
            </a:r>
          </a:p>
        </p:txBody>
      </p:sp>
      <p:sp>
        <p:nvSpPr>
          <p:cNvPr id="15" name="Text Placeholder 14">
            <a:extLst>
              <a:ext uri="{FF2B5EF4-FFF2-40B4-BE49-F238E27FC236}">
                <a16:creationId xmlns:a16="http://schemas.microsoft.com/office/drawing/2014/main" id="{CB683135-8C3F-974C-983E-7F434C6ABFFA}"/>
              </a:ext>
            </a:extLst>
          </p:cNvPr>
          <p:cNvSpPr>
            <a:spLocks noGrp="1"/>
          </p:cNvSpPr>
          <p:nvPr>
            <p:ph type="body" sz="quarter" idx="16" hasCustomPrompt="1"/>
          </p:nvPr>
        </p:nvSpPr>
        <p:spPr>
          <a:xfrm>
            <a:off x="7042239" y="2739170"/>
            <a:ext cx="3957857" cy="1677716"/>
          </a:xfrm>
          <a:prstGeom prst="rect">
            <a:avLst/>
          </a:prstGeom>
        </p:spPr>
        <p:txBody>
          <a:bodyPr vert="horz" anchor="t">
            <a:noAutofit/>
          </a:bodyPr>
          <a:lstStyle>
            <a:lvl1pPr marL="0" indent="0">
              <a:buNone/>
              <a:defRPr sz="1600" b="0" i="0">
                <a:solidFill>
                  <a:schemeClr val="bg1"/>
                </a:solidFill>
                <a:latin typeface="Arial" panose="020B0604020202020204" pitchFamily="34" charset="0"/>
                <a:cs typeface="Arial" panose="020B0604020202020204" pitchFamily="34" charset="0"/>
              </a:defRPr>
            </a:lvl1pPr>
            <a:lvl2pPr>
              <a:defRPr sz="2600">
                <a:latin typeface="Arial"/>
                <a:cs typeface="Arial"/>
              </a:defRPr>
            </a:lvl2pPr>
            <a:lvl3pPr>
              <a:defRPr sz="2600">
                <a:latin typeface="Arial"/>
                <a:cs typeface="Arial"/>
              </a:defRPr>
            </a:lvl3pPr>
            <a:lvl4pPr>
              <a:defRPr sz="2600">
                <a:latin typeface="Arial"/>
                <a:cs typeface="Arial"/>
              </a:defRPr>
            </a:lvl4pPr>
            <a:lvl5pPr>
              <a:defRPr sz="2600">
                <a:latin typeface="Arial"/>
                <a:cs typeface="Arial"/>
              </a:defRPr>
            </a:lvl5pPr>
          </a:lstStyle>
          <a:p>
            <a:pPr lvl="0"/>
            <a:r>
              <a:rPr lang="en-US"/>
              <a:t>Sub info</a:t>
            </a:r>
          </a:p>
        </p:txBody>
      </p:sp>
      <p:sp>
        <p:nvSpPr>
          <p:cNvPr id="14" name="TextBox 13">
            <a:extLst>
              <a:ext uri="{FF2B5EF4-FFF2-40B4-BE49-F238E27FC236}">
                <a16:creationId xmlns:a16="http://schemas.microsoft.com/office/drawing/2014/main" id="{5D0D4B02-7560-9A40-B644-0AD6C1450A23}"/>
              </a:ext>
            </a:extLst>
          </p:cNvPr>
          <p:cNvSpPr txBox="1"/>
          <p:nvPr userDrawn="1"/>
        </p:nvSpPr>
        <p:spPr>
          <a:xfrm>
            <a:off x="246041" y="5669647"/>
            <a:ext cx="6202016" cy="261610"/>
          </a:xfrm>
          <a:prstGeom prst="rect">
            <a:avLst/>
          </a:prstGeom>
          <a:noFill/>
        </p:spPr>
        <p:txBody>
          <a:bodyPr wrap="square">
            <a:spAutoFit/>
          </a:bodyPr>
          <a:lstStyle/>
          <a:p>
            <a:r>
              <a:rPr lang="en-US" sz="1050" b="0" i="0" u="none" strike="noStrike">
                <a:solidFill>
                  <a:schemeClr val="bg1"/>
                </a:solidFill>
                <a:effectLst/>
                <a:latin typeface="Calibri" panose="020F0502020204030204" pitchFamily="34" charset="0"/>
              </a:rPr>
              <a:t>Image © </a:t>
            </a:r>
            <a:r>
              <a:rPr lang="en-US" sz="1050" b="0" i="0" u="none" strike="noStrike" kern="1200">
                <a:solidFill>
                  <a:schemeClr val="bg1"/>
                </a:solidFill>
                <a:effectLst/>
                <a:latin typeface="+mn-lt"/>
                <a:ea typeface="+mn-ea"/>
                <a:cs typeface="+mn-cs"/>
              </a:rPr>
              <a:t>TL Mair.</a:t>
            </a:r>
            <a:endParaRPr lang="en-US" sz="1050">
              <a:solidFill>
                <a:schemeClr val="bg1"/>
              </a:solidFill>
            </a:endParaRPr>
          </a:p>
        </p:txBody>
      </p:sp>
    </p:spTree>
    <p:extLst>
      <p:ext uri="{BB962C8B-B14F-4D97-AF65-F5344CB8AC3E}">
        <p14:creationId xmlns:p14="http://schemas.microsoft.com/office/powerpoint/2010/main" val="1002156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vider 0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52FA19CD-FCD0-B94A-8CE2-0882F676DD88}"/>
              </a:ext>
            </a:extLst>
          </p:cNvPr>
          <p:cNvSpPr>
            <a:spLocks noGrp="1"/>
          </p:cNvSpPr>
          <p:nvPr>
            <p:ph type="sldNum" sz="quarter" idx="4"/>
          </p:nvPr>
        </p:nvSpPr>
        <p:spPr>
          <a:xfrm>
            <a:off x="9094304" y="6356350"/>
            <a:ext cx="2743200" cy="365125"/>
          </a:xfrm>
          <a:prstGeom prst="rect">
            <a:avLst/>
          </a:prstGeom>
        </p:spPr>
        <p:txBody>
          <a:bodyPr vert="horz" lIns="91440" tIns="45720" rIns="91440" bIns="45720" rtlCol="0" anchor="ctr"/>
          <a:lstStyle>
            <a:lvl1pPr algn="r">
              <a:defRPr sz="1000">
                <a:solidFill>
                  <a:schemeClr val="bg1"/>
                </a:solidFill>
              </a:defRPr>
            </a:lvl1pPr>
          </a:lstStyle>
          <a:p>
            <a:fld id="{807F9B87-581A-C744-A778-2ABD2232A35B}" type="slidenum">
              <a:rPr lang="en-US" smtClean="0"/>
              <a:pPr/>
              <a:t>‹#›</a:t>
            </a:fld>
            <a:endParaRPr lang="en-US"/>
          </a:p>
        </p:txBody>
      </p:sp>
      <p:sp>
        <p:nvSpPr>
          <p:cNvPr id="12" name="Text Placeholder 14">
            <a:extLst>
              <a:ext uri="{FF2B5EF4-FFF2-40B4-BE49-F238E27FC236}">
                <a16:creationId xmlns:a16="http://schemas.microsoft.com/office/drawing/2014/main" id="{94187FB4-CFA3-C449-BEB7-07C37134941F}"/>
              </a:ext>
            </a:extLst>
          </p:cNvPr>
          <p:cNvSpPr>
            <a:spLocks noGrp="1"/>
          </p:cNvSpPr>
          <p:nvPr>
            <p:ph type="body" sz="quarter" idx="14" hasCustomPrompt="1"/>
          </p:nvPr>
        </p:nvSpPr>
        <p:spPr>
          <a:xfrm>
            <a:off x="1435101" y="1535706"/>
            <a:ext cx="3987800" cy="387684"/>
          </a:xfrm>
          <a:prstGeom prst="rect">
            <a:avLst/>
          </a:prstGeom>
        </p:spPr>
        <p:txBody>
          <a:bodyPr vert="horz" anchor="ctr">
            <a:noAutofit/>
          </a:bodyPr>
          <a:lstStyle>
            <a:lvl1pPr marL="0" indent="0">
              <a:buNone/>
              <a:defRPr sz="4000" b="0" i="0">
                <a:solidFill>
                  <a:srgbClr val="1A5871"/>
                </a:solidFill>
                <a:latin typeface="Arial" panose="020B0604020202020204" pitchFamily="34" charset="0"/>
                <a:cs typeface="Arial" panose="020B0604020202020204" pitchFamily="34" charset="0"/>
              </a:defRPr>
            </a:lvl1pPr>
            <a:lvl2pPr>
              <a:defRPr sz="2600">
                <a:latin typeface="Arial"/>
                <a:cs typeface="Arial"/>
              </a:defRPr>
            </a:lvl2pPr>
            <a:lvl3pPr>
              <a:defRPr sz="2600">
                <a:latin typeface="Arial"/>
                <a:cs typeface="Arial"/>
              </a:defRPr>
            </a:lvl3pPr>
            <a:lvl4pPr>
              <a:defRPr sz="2600">
                <a:latin typeface="Arial"/>
                <a:cs typeface="Arial"/>
              </a:defRPr>
            </a:lvl4pPr>
            <a:lvl5pPr>
              <a:defRPr sz="2600">
                <a:latin typeface="Arial"/>
                <a:cs typeface="Arial"/>
              </a:defRPr>
            </a:lvl5pPr>
          </a:lstStyle>
          <a:p>
            <a:pPr lvl="0"/>
            <a:r>
              <a:rPr lang="en-US"/>
              <a:t>Divider</a:t>
            </a:r>
          </a:p>
        </p:txBody>
      </p:sp>
      <p:sp>
        <p:nvSpPr>
          <p:cNvPr id="4" name="TextBox 3">
            <a:extLst>
              <a:ext uri="{FF2B5EF4-FFF2-40B4-BE49-F238E27FC236}">
                <a16:creationId xmlns:a16="http://schemas.microsoft.com/office/drawing/2014/main" id="{57EA98B4-49D6-3E4D-B087-B713519036F2}"/>
              </a:ext>
            </a:extLst>
          </p:cNvPr>
          <p:cNvSpPr txBox="1"/>
          <p:nvPr userDrawn="1"/>
        </p:nvSpPr>
        <p:spPr>
          <a:xfrm>
            <a:off x="1765300" y="1778000"/>
            <a:ext cx="184731" cy="369332"/>
          </a:xfrm>
          <a:prstGeom prst="rect">
            <a:avLst/>
          </a:prstGeom>
          <a:noFill/>
        </p:spPr>
        <p:txBody>
          <a:bodyPr wrap="none" rtlCol="0">
            <a:spAutoFit/>
          </a:bodyPr>
          <a:lstStyle/>
          <a:p>
            <a:endParaRPr lang="en-US"/>
          </a:p>
        </p:txBody>
      </p:sp>
      <p:sp>
        <p:nvSpPr>
          <p:cNvPr id="13" name="Text Placeholder 14">
            <a:extLst>
              <a:ext uri="{FF2B5EF4-FFF2-40B4-BE49-F238E27FC236}">
                <a16:creationId xmlns:a16="http://schemas.microsoft.com/office/drawing/2014/main" id="{AA3CAECF-053F-0D42-9065-D9112EBD6166}"/>
              </a:ext>
            </a:extLst>
          </p:cNvPr>
          <p:cNvSpPr>
            <a:spLocks noGrp="1"/>
          </p:cNvSpPr>
          <p:nvPr>
            <p:ph type="body" sz="quarter" idx="15" hasCustomPrompt="1"/>
          </p:nvPr>
        </p:nvSpPr>
        <p:spPr>
          <a:xfrm>
            <a:off x="465484" y="1535706"/>
            <a:ext cx="813820" cy="387684"/>
          </a:xfrm>
          <a:prstGeom prst="rect">
            <a:avLst/>
          </a:prstGeom>
        </p:spPr>
        <p:txBody>
          <a:bodyPr vert="horz" anchor="ctr">
            <a:noAutofit/>
          </a:bodyPr>
          <a:lstStyle>
            <a:lvl1pPr marL="0" indent="0">
              <a:buNone/>
              <a:defRPr sz="4400" b="1" i="0">
                <a:solidFill>
                  <a:schemeClr val="accent4"/>
                </a:solidFill>
                <a:latin typeface="Arial" panose="020B0604020202020204" pitchFamily="34" charset="0"/>
                <a:cs typeface="Arial" panose="020B0604020202020204" pitchFamily="34" charset="0"/>
              </a:defRPr>
            </a:lvl1pPr>
            <a:lvl2pPr>
              <a:defRPr sz="2600">
                <a:latin typeface="Arial"/>
                <a:cs typeface="Arial"/>
              </a:defRPr>
            </a:lvl2pPr>
            <a:lvl3pPr>
              <a:defRPr sz="2600">
                <a:latin typeface="Arial"/>
                <a:cs typeface="Arial"/>
              </a:defRPr>
            </a:lvl3pPr>
            <a:lvl4pPr>
              <a:defRPr sz="2600">
                <a:latin typeface="Arial"/>
                <a:cs typeface="Arial"/>
              </a:defRPr>
            </a:lvl4pPr>
            <a:lvl5pPr>
              <a:defRPr sz="2600">
                <a:latin typeface="Arial"/>
                <a:cs typeface="Arial"/>
              </a:defRPr>
            </a:lvl5pPr>
          </a:lstStyle>
          <a:p>
            <a:pPr lvl="0"/>
            <a:r>
              <a:rPr lang="en-US"/>
              <a:t>01</a:t>
            </a:r>
          </a:p>
        </p:txBody>
      </p:sp>
      <p:pic>
        <p:nvPicPr>
          <p:cNvPr id="5" name="Picture 4" descr="A traffic light sitting on the side of a road&#10;&#10;Description automatically generated">
            <a:extLst>
              <a:ext uri="{FF2B5EF4-FFF2-40B4-BE49-F238E27FC236}">
                <a16:creationId xmlns:a16="http://schemas.microsoft.com/office/drawing/2014/main" id="{A0C12793-A193-B44C-B827-3B4BAE80991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792686" y="0"/>
            <a:ext cx="5399313" cy="6858000"/>
          </a:xfrm>
          <a:prstGeom prst="rect">
            <a:avLst/>
          </a:prstGeom>
        </p:spPr>
      </p:pic>
      <p:sp>
        <p:nvSpPr>
          <p:cNvPr id="14" name="Rectangle 13">
            <a:extLst>
              <a:ext uri="{FF2B5EF4-FFF2-40B4-BE49-F238E27FC236}">
                <a16:creationId xmlns:a16="http://schemas.microsoft.com/office/drawing/2014/main" id="{FC89AD3E-4C57-3D4B-B438-A11F3A52B5E5}"/>
              </a:ext>
            </a:extLst>
          </p:cNvPr>
          <p:cNvSpPr/>
          <p:nvPr userDrawn="1"/>
        </p:nvSpPr>
        <p:spPr>
          <a:xfrm rot="16200000">
            <a:off x="2947947" y="3013261"/>
            <a:ext cx="6858002" cy="8314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5871"/>
              </a:solidFill>
            </a:endParaRPr>
          </a:p>
        </p:txBody>
      </p:sp>
      <p:sp>
        <p:nvSpPr>
          <p:cNvPr id="15" name="Text Placeholder 14">
            <a:extLst>
              <a:ext uri="{FF2B5EF4-FFF2-40B4-BE49-F238E27FC236}">
                <a16:creationId xmlns:a16="http://schemas.microsoft.com/office/drawing/2014/main" id="{CB683135-8C3F-974C-983E-7F434C6ABFFA}"/>
              </a:ext>
            </a:extLst>
          </p:cNvPr>
          <p:cNvSpPr>
            <a:spLocks noGrp="1"/>
          </p:cNvSpPr>
          <p:nvPr>
            <p:ph type="body" sz="quarter" idx="16" hasCustomPrompt="1"/>
          </p:nvPr>
        </p:nvSpPr>
        <p:spPr>
          <a:xfrm>
            <a:off x="1435101" y="2195784"/>
            <a:ext cx="3987800" cy="1677716"/>
          </a:xfrm>
          <a:prstGeom prst="rect">
            <a:avLst/>
          </a:prstGeom>
        </p:spPr>
        <p:txBody>
          <a:bodyPr vert="horz" anchor="t">
            <a:noAutofit/>
          </a:bodyPr>
          <a:lstStyle>
            <a:lvl1pPr marL="0" indent="0">
              <a:buNone/>
              <a:defRPr sz="1800" b="0" i="0">
                <a:solidFill>
                  <a:schemeClr val="accent5"/>
                </a:solidFill>
                <a:latin typeface="Arial" panose="020B0604020202020204" pitchFamily="34" charset="0"/>
                <a:cs typeface="Arial" panose="020B0604020202020204" pitchFamily="34" charset="0"/>
              </a:defRPr>
            </a:lvl1pPr>
            <a:lvl2pPr>
              <a:defRPr sz="2600">
                <a:latin typeface="Arial"/>
                <a:cs typeface="Arial"/>
              </a:defRPr>
            </a:lvl2pPr>
            <a:lvl3pPr>
              <a:defRPr sz="2600">
                <a:latin typeface="Arial"/>
                <a:cs typeface="Arial"/>
              </a:defRPr>
            </a:lvl3pPr>
            <a:lvl4pPr>
              <a:defRPr sz="2600">
                <a:latin typeface="Arial"/>
                <a:cs typeface="Arial"/>
              </a:defRPr>
            </a:lvl4pPr>
            <a:lvl5pPr>
              <a:defRPr sz="2600">
                <a:latin typeface="Arial"/>
                <a:cs typeface="Arial"/>
              </a:defRPr>
            </a:lvl5pPr>
          </a:lstStyle>
          <a:p>
            <a:pPr lvl="0"/>
            <a:r>
              <a:rPr lang="en-US"/>
              <a:t>Sub info</a:t>
            </a:r>
          </a:p>
        </p:txBody>
      </p:sp>
    </p:spTree>
    <p:extLst>
      <p:ext uri="{BB962C8B-B14F-4D97-AF65-F5344CB8AC3E}">
        <p14:creationId xmlns:p14="http://schemas.microsoft.com/office/powerpoint/2010/main" val="3423446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layout 3">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94CC7CAD-75D4-5146-ACF4-0134DD26AE91}"/>
              </a:ext>
            </a:extLst>
          </p:cNvPr>
          <p:cNvSpPr>
            <a:spLocks noGrp="1"/>
          </p:cNvSpPr>
          <p:nvPr>
            <p:ph type="body" sz="quarter" idx="14"/>
          </p:nvPr>
        </p:nvSpPr>
        <p:spPr>
          <a:xfrm>
            <a:off x="427382" y="341906"/>
            <a:ext cx="11299135" cy="387684"/>
          </a:xfrm>
          <a:prstGeom prst="rect">
            <a:avLst/>
          </a:prstGeom>
        </p:spPr>
        <p:txBody>
          <a:bodyPr vert="horz"/>
          <a:lstStyle>
            <a:lvl1pPr marL="0" indent="0">
              <a:buNone/>
              <a:defRPr sz="2800" b="0" i="0">
                <a:solidFill>
                  <a:srgbClr val="1A5871"/>
                </a:solidFill>
                <a:latin typeface="Arial" panose="020B0604020202020204" pitchFamily="34" charset="0"/>
                <a:cs typeface="Arial" panose="020B0604020202020204" pitchFamily="34" charset="0"/>
              </a:defRPr>
            </a:lvl1pPr>
            <a:lvl2pPr>
              <a:defRPr sz="2600">
                <a:latin typeface="Arial"/>
                <a:cs typeface="Arial"/>
              </a:defRPr>
            </a:lvl2pPr>
            <a:lvl3pPr>
              <a:defRPr sz="2600">
                <a:latin typeface="Arial"/>
                <a:cs typeface="Arial"/>
              </a:defRPr>
            </a:lvl3pPr>
            <a:lvl4pPr>
              <a:defRPr sz="2600">
                <a:latin typeface="Arial"/>
                <a:cs typeface="Arial"/>
              </a:defRPr>
            </a:lvl4pPr>
            <a:lvl5pPr>
              <a:defRPr sz="2600">
                <a:latin typeface="Arial"/>
                <a:cs typeface="Arial"/>
              </a:defRPr>
            </a:lvl5pPr>
          </a:lstStyle>
          <a:p>
            <a:pPr lvl="0"/>
            <a:r>
              <a:rPr lang="en-US"/>
              <a:t>Click to edit Master text styles</a:t>
            </a:r>
          </a:p>
        </p:txBody>
      </p:sp>
      <p:sp>
        <p:nvSpPr>
          <p:cNvPr id="8" name="Content Placeholder 3">
            <a:extLst>
              <a:ext uri="{FF2B5EF4-FFF2-40B4-BE49-F238E27FC236}">
                <a16:creationId xmlns:a16="http://schemas.microsoft.com/office/drawing/2014/main" id="{1B06A094-B93B-A84B-86B4-95FE29C0BEBD}"/>
              </a:ext>
            </a:extLst>
          </p:cNvPr>
          <p:cNvSpPr>
            <a:spLocks noGrp="1"/>
          </p:cNvSpPr>
          <p:nvPr>
            <p:ph sz="half" idx="2"/>
          </p:nvPr>
        </p:nvSpPr>
        <p:spPr>
          <a:xfrm>
            <a:off x="427383" y="870509"/>
            <a:ext cx="6134055" cy="5321775"/>
          </a:xfrm>
          <a:prstGeom prst="rect">
            <a:avLst/>
          </a:prstGeom>
        </p:spPr>
        <p:txBody>
          <a:bodyPr numCol="1"/>
          <a:lstStyle>
            <a:lvl1pPr marL="0" indent="0">
              <a:buNone/>
              <a:defRPr sz="1800">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Click to edit Master text styles</a:t>
            </a:r>
          </a:p>
        </p:txBody>
      </p:sp>
      <p:sp>
        <p:nvSpPr>
          <p:cNvPr id="9" name="Slide Number Placeholder 5">
            <a:extLst>
              <a:ext uri="{FF2B5EF4-FFF2-40B4-BE49-F238E27FC236}">
                <a16:creationId xmlns:a16="http://schemas.microsoft.com/office/drawing/2014/main" id="{52FA19CD-FCD0-B94A-8CE2-0882F676DD88}"/>
              </a:ext>
            </a:extLst>
          </p:cNvPr>
          <p:cNvSpPr>
            <a:spLocks noGrp="1"/>
          </p:cNvSpPr>
          <p:nvPr>
            <p:ph type="sldNum" sz="quarter" idx="4"/>
          </p:nvPr>
        </p:nvSpPr>
        <p:spPr>
          <a:xfrm>
            <a:off x="9094304"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07F9B87-581A-C744-A778-2ABD2232A35B}" type="slidenum">
              <a:rPr lang="en-US" smtClean="0"/>
              <a:pPr/>
              <a:t>‹#›</a:t>
            </a:fld>
            <a:endParaRPr lang="en-US"/>
          </a:p>
        </p:txBody>
      </p:sp>
      <p:sp>
        <p:nvSpPr>
          <p:cNvPr id="5" name="Rectangle 4">
            <a:extLst>
              <a:ext uri="{FF2B5EF4-FFF2-40B4-BE49-F238E27FC236}">
                <a16:creationId xmlns:a16="http://schemas.microsoft.com/office/drawing/2014/main" id="{D4A64A7E-3FD3-554C-9636-628BADDF1ADC}"/>
              </a:ext>
            </a:extLst>
          </p:cNvPr>
          <p:cNvSpPr/>
          <p:nvPr userDrawn="1"/>
        </p:nvSpPr>
        <p:spPr>
          <a:xfrm>
            <a:off x="7265773" y="1260389"/>
            <a:ext cx="4926226" cy="42877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a:extLst>
              <a:ext uri="{FF2B5EF4-FFF2-40B4-BE49-F238E27FC236}">
                <a16:creationId xmlns:a16="http://schemas.microsoft.com/office/drawing/2014/main" id="{38BE47FE-1F10-9B42-AD2E-C6BD99B7CD29}"/>
              </a:ext>
            </a:extLst>
          </p:cNvPr>
          <p:cNvSpPr>
            <a:spLocks noGrp="1"/>
          </p:cNvSpPr>
          <p:nvPr>
            <p:ph type="body" sz="quarter" idx="16" hasCustomPrompt="1"/>
          </p:nvPr>
        </p:nvSpPr>
        <p:spPr>
          <a:xfrm>
            <a:off x="7761766" y="1674384"/>
            <a:ext cx="3934240" cy="3459805"/>
          </a:xfrm>
          <a:prstGeom prst="rect">
            <a:avLst/>
          </a:prstGeom>
        </p:spPr>
        <p:txBody>
          <a:bodyPr numCol="1">
            <a:normAutofit/>
          </a:bodyPr>
          <a:lstStyle>
            <a:lvl1pPr marL="342900" indent="-342900" algn="l" defTabSz="914400" rtl="0" eaLnBrk="1" latinLnBrk="0" hangingPunct="1">
              <a:spcBef>
                <a:spcPts val="0"/>
              </a:spcBef>
              <a:spcAft>
                <a:spcPts val="600"/>
              </a:spcAft>
              <a:buFont typeface="Arial" panose="020B0604020202020204" pitchFamily="34" charset="0"/>
              <a:buChar char="•"/>
              <a:defRPr lang="en-US" sz="1600" b="0" kern="1200" dirty="0">
                <a:solidFill>
                  <a:schemeClr val="bg1"/>
                </a:solidFill>
                <a:latin typeface="Arial" panose="020B0604020202020204" pitchFamily="34" charset="0"/>
                <a:ea typeface="+mn-ea"/>
                <a:cs typeface="Arial" panose="020B0604020202020204" pitchFamily="34" charset="0"/>
              </a:defRPr>
            </a:lvl1pPr>
          </a:lstStyle>
          <a:p>
            <a:r>
              <a:rPr lang="en-US"/>
              <a:t>Text here</a:t>
            </a:r>
          </a:p>
          <a:p>
            <a:r>
              <a:rPr lang="en-US"/>
              <a:t>Text here</a:t>
            </a:r>
          </a:p>
          <a:p>
            <a:r>
              <a:rPr lang="en-US"/>
              <a:t>Here</a:t>
            </a:r>
          </a:p>
          <a:p>
            <a:r>
              <a:rPr lang="en-US"/>
              <a:t>…</a:t>
            </a:r>
          </a:p>
        </p:txBody>
      </p:sp>
    </p:spTree>
    <p:extLst>
      <p:ext uri="{BB962C8B-B14F-4D97-AF65-F5344CB8AC3E}">
        <p14:creationId xmlns:p14="http://schemas.microsoft.com/office/powerpoint/2010/main" val="31646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94CC7CAD-75D4-5146-ACF4-0134DD26AE91}"/>
              </a:ext>
            </a:extLst>
          </p:cNvPr>
          <p:cNvSpPr>
            <a:spLocks noGrp="1"/>
          </p:cNvSpPr>
          <p:nvPr>
            <p:ph type="body" sz="quarter" idx="14"/>
          </p:nvPr>
        </p:nvSpPr>
        <p:spPr>
          <a:xfrm>
            <a:off x="427382" y="341906"/>
            <a:ext cx="11299135" cy="387684"/>
          </a:xfrm>
          <a:prstGeom prst="rect">
            <a:avLst/>
          </a:prstGeom>
        </p:spPr>
        <p:txBody>
          <a:bodyPr vert="horz"/>
          <a:lstStyle>
            <a:lvl1pPr marL="0" indent="0">
              <a:buNone/>
              <a:defRPr sz="2800" b="0" i="0">
                <a:solidFill>
                  <a:srgbClr val="1A5871"/>
                </a:solidFill>
                <a:latin typeface="Arial" panose="020B0604020202020204" pitchFamily="34" charset="0"/>
                <a:cs typeface="Arial" panose="020B0604020202020204" pitchFamily="34" charset="0"/>
              </a:defRPr>
            </a:lvl1pPr>
            <a:lvl2pPr>
              <a:defRPr sz="2600">
                <a:latin typeface="Arial"/>
                <a:cs typeface="Arial"/>
              </a:defRPr>
            </a:lvl2pPr>
            <a:lvl3pPr>
              <a:defRPr sz="2600">
                <a:latin typeface="Arial"/>
                <a:cs typeface="Arial"/>
              </a:defRPr>
            </a:lvl3pPr>
            <a:lvl4pPr>
              <a:defRPr sz="2600">
                <a:latin typeface="Arial"/>
                <a:cs typeface="Arial"/>
              </a:defRPr>
            </a:lvl4pPr>
            <a:lvl5pPr>
              <a:defRPr sz="2600">
                <a:latin typeface="Arial"/>
                <a:cs typeface="Arial"/>
              </a:defRPr>
            </a:lvl5pPr>
          </a:lstStyle>
          <a:p>
            <a:pPr lvl="0"/>
            <a:r>
              <a:rPr lang="en-US"/>
              <a:t>Click to edit Master text styles</a:t>
            </a:r>
          </a:p>
        </p:txBody>
      </p:sp>
      <p:sp>
        <p:nvSpPr>
          <p:cNvPr id="8" name="Content Placeholder 3">
            <a:extLst>
              <a:ext uri="{FF2B5EF4-FFF2-40B4-BE49-F238E27FC236}">
                <a16:creationId xmlns:a16="http://schemas.microsoft.com/office/drawing/2014/main" id="{1B06A094-B93B-A84B-86B4-95FE29C0BEBD}"/>
              </a:ext>
            </a:extLst>
          </p:cNvPr>
          <p:cNvSpPr>
            <a:spLocks noGrp="1"/>
          </p:cNvSpPr>
          <p:nvPr>
            <p:ph sz="half" idx="2"/>
          </p:nvPr>
        </p:nvSpPr>
        <p:spPr>
          <a:xfrm>
            <a:off x="427383" y="870509"/>
            <a:ext cx="6134055" cy="5321775"/>
          </a:xfrm>
          <a:prstGeom prst="rect">
            <a:avLst/>
          </a:prstGeom>
        </p:spPr>
        <p:txBody>
          <a:bodyPr numCol="1"/>
          <a:lstStyle>
            <a:lvl1pPr marL="0" indent="0">
              <a:buNone/>
              <a:defRPr sz="1800">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Click to edit Master text styles</a:t>
            </a:r>
          </a:p>
        </p:txBody>
      </p:sp>
      <p:sp>
        <p:nvSpPr>
          <p:cNvPr id="9" name="Slide Number Placeholder 5">
            <a:extLst>
              <a:ext uri="{FF2B5EF4-FFF2-40B4-BE49-F238E27FC236}">
                <a16:creationId xmlns:a16="http://schemas.microsoft.com/office/drawing/2014/main" id="{52FA19CD-FCD0-B94A-8CE2-0882F676DD88}"/>
              </a:ext>
            </a:extLst>
          </p:cNvPr>
          <p:cNvSpPr>
            <a:spLocks noGrp="1"/>
          </p:cNvSpPr>
          <p:nvPr>
            <p:ph type="sldNum" sz="quarter" idx="4"/>
          </p:nvPr>
        </p:nvSpPr>
        <p:spPr>
          <a:xfrm>
            <a:off x="9094304"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07F9B87-581A-C744-A778-2ABD2232A35B}" type="slidenum">
              <a:rPr lang="en-US" smtClean="0"/>
              <a:pPr/>
              <a:t>‹#›</a:t>
            </a:fld>
            <a:endParaRPr lang="en-US"/>
          </a:p>
        </p:txBody>
      </p:sp>
      <p:sp>
        <p:nvSpPr>
          <p:cNvPr id="5" name="Rectangle 4">
            <a:extLst>
              <a:ext uri="{FF2B5EF4-FFF2-40B4-BE49-F238E27FC236}">
                <a16:creationId xmlns:a16="http://schemas.microsoft.com/office/drawing/2014/main" id="{D4A64A7E-3FD3-554C-9636-628BADDF1ADC}"/>
              </a:ext>
            </a:extLst>
          </p:cNvPr>
          <p:cNvSpPr/>
          <p:nvPr userDrawn="1"/>
        </p:nvSpPr>
        <p:spPr>
          <a:xfrm>
            <a:off x="7265773" y="1260389"/>
            <a:ext cx="4926226" cy="42877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a:extLst>
              <a:ext uri="{FF2B5EF4-FFF2-40B4-BE49-F238E27FC236}">
                <a16:creationId xmlns:a16="http://schemas.microsoft.com/office/drawing/2014/main" id="{38BE47FE-1F10-9B42-AD2E-C6BD99B7CD29}"/>
              </a:ext>
            </a:extLst>
          </p:cNvPr>
          <p:cNvSpPr>
            <a:spLocks noGrp="1"/>
          </p:cNvSpPr>
          <p:nvPr>
            <p:ph type="body" sz="quarter" idx="16" hasCustomPrompt="1"/>
          </p:nvPr>
        </p:nvSpPr>
        <p:spPr>
          <a:xfrm>
            <a:off x="7761766" y="1674384"/>
            <a:ext cx="3934240" cy="3459805"/>
          </a:xfrm>
          <a:prstGeom prst="rect">
            <a:avLst/>
          </a:prstGeom>
        </p:spPr>
        <p:txBody>
          <a:bodyPr numCol="1">
            <a:normAutofit/>
          </a:bodyPr>
          <a:lstStyle>
            <a:lvl1pPr marL="342900" indent="-342900" algn="l" defTabSz="914400" rtl="0" eaLnBrk="1" latinLnBrk="0" hangingPunct="1">
              <a:spcBef>
                <a:spcPts val="0"/>
              </a:spcBef>
              <a:spcAft>
                <a:spcPts val="600"/>
              </a:spcAft>
              <a:buFont typeface="Arial" panose="020B0604020202020204" pitchFamily="34" charset="0"/>
              <a:buChar char="•"/>
              <a:defRPr lang="en-US" sz="1600" b="0" kern="1200" dirty="0">
                <a:solidFill>
                  <a:schemeClr val="bg1"/>
                </a:solidFill>
                <a:latin typeface="Arial" panose="020B0604020202020204" pitchFamily="34" charset="0"/>
                <a:ea typeface="+mn-ea"/>
                <a:cs typeface="Arial" panose="020B0604020202020204" pitchFamily="34" charset="0"/>
              </a:defRPr>
            </a:lvl1pPr>
          </a:lstStyle>
          <a:p>
            <a:r>
              <a:rPr lang="en-US"/>
              <a:t>Text here</a:t>
            </a:r>
          </a:p>
          <a:p>
            <a:r>
              <a:rPr lang="en-US"/>
              <a:t>Text here</a:t>
            </a:r>
          </a:p>
          <a:p>
            <a:r>
              <a:rPr lang="en-US"/>
              <a:t>Here</a:t>
            </a:r>
          </a:p>
          <a:p>
            <a:r>
              <a:rPr lang="en-US"/>
              <a:t>…</a:t>
            </a:r>
          </a:p>
        </p:txBody>
      </p:sp>
    </p:spTree>
    <p:extLst>
      <p:ext uri="{BB962C8B-B14F-4D97-AF65-F5344CB8AC3E}">
        <p14:creationId xmlns:p14="http://schemas.microsoft.com/office/powerpoint/2010/main" val="2541642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721A19-EEB4-E142-B0A5-057D95C890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642FB6-1AC8-384C-91F6-C1FC9B2CF6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4FB72D5D-EFC5-5F4A-A564-78146B4033CF}"/>
              </a:ext>
            </a:extLst>
          </p:cNvPr>
          <p:cNvSpPr>
            <a:spLocks noGrp="1"/>
          </p:cNvSpPr>
          <p:nvPr>
            <p:ph type="sldNum" sz="quarter" idx="4"/>
          </p:nvPr>
        </p:nvSpPr>
        <p:spPr>
          <a:xfrm>
            <a:off x="9094304"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07F9B87-581A-C744-A778-2ABD2232A35B}" type="slidenum">
              <a:rPr lang="en-US" smtClean="0"/>
              <a:pPr/>
              <a:t>‹#›</a:t>
            </a:fld>
            <a:endParaRPr lang="en-US"/>
          </a:p>
        </p:txBody>
      </p:sp>
      <p:pic>
        <p:nvPicPr>
          <p:cNvPr id="8" name="Picture 7">
            <a:extLst>
              <a:ext uri="{FF2B5EF4-FFF2-40B4-BE49-F238E27FC236}">
                <a16:creationId xmlns:a16="http://schemas.microsoft.com/office/drawing/2014/main" id="{2BF8D282-EE0F-FD43-AF21-723C8DC44DBF}"/>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364903" y="6501522"/>
            <a:ext cx="914400" cy="125324"/>
          </a:xfrm>
          <a:prstGeom prst="rect">
            <a:avLst/>
          </a:prstGeom>
        </p:spPr>
      </p:pic>
    </p:spTree>
    <p:extLst>
      <p:ext uri="{BB962C8B-B14F-4D97-AF65-F5344CB8AC3E}">
        <p14:creationId xmlns:p14="http://schemas.microsoft.com/office/powerpoint/2010/main" val="1880195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8" r:id="rId3"/>
    <p:sldLayoutId id="2147483656" r:id="rId4"/>
    <p:sldLayoutId id="2147483667" r:id="rId5"/>
    <p:sldLayoutId id="2147483668" r:id="rId6"/>
    <p:sldLayoutId id="2147483682" r:id="rId7"/>
    <p:sldLayoutId id="2147483678" r:id="rId8"/>
    <p:sldLayoutId id="2147483677" r:id="rId9"/>
    <p:sldLayoutId id="2147483686" r:id="rId10"/>
    <p:sldLayoutId id="2147483693" r:id="rId11"/>
    <p:sldLayoutId id="2147483694" r:id="rId12"/>
    <p:sldLayoutId id="2147483675" r:id="rId13"/>
    <p:sldLayoutId id="2147483672" r:id="rId14"/>
    <p:sldLayoutId id="2147483671" r:id="rId15"/>
    <p:sldLayoutId id="2147483679" r:id="rId16"/>
    <p:sldLayoutId id="2147483681" r:id="rId17"/>
    <p:sldLayoutId id="2147483683" r:id="rId18"/>
    <p:sldLayoutId id="2147483665" r:id="rId19"/>
    <p:sldLayoutId id="2147483689" r:id="rId20"/>
    <p:sldLayoutId id="2147483684" r:id="rId21"/>
    <p:sldLayoutId id="2147483685" r:id="rId22"/>
    <p:sldLayoutId id="2147483690" r:id="rId23"/>
    <p:sldLayoutId id="2147483692" r:id="rId2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3.xml"/><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3BD7C7-10CC-3A49-81D2-5E8559217126}"/>
              </a:ext>
            </a:extLst>
          </p:cNvPr>
          <p:cNvSpPr>
            <a:spLocks noGrp="1"/>
          </p:cNvSpPr>
          <p:nvPr>
            <p:ph type="body" sz="quarter" idx="13"/>
          </p:nvPr>
        </p:nvSpPr>
        <p:spPr>
          <a:xfrm>
            <a:off x="377280" y="5702069"/>
            <a:ext cx="7057662" cy="409363"/>
          </a:xfrm>
        </p:spPr>
        <p:txBody>
          <a:bodyPr vert="horz" lIns="91440" tIns="45720" rIns="91440" bIns="45720" rtlCol="0" anchor="t">
            <a:normAutofit/>
          </a:bodyPr>
          <a:lstStyle/>
          <a:p>
            <a:r>
              <a:rPr lang="en-US" sz="1800"/>
              <a:t>Tillamook Bay Community College Strategic Planning</a:t>
            </a:r>
          </a:p>
        </p:txBody>
      </p:sp>
      <p:sp>
        <p:nvSpPr>
          <p:cNvPr id="3" name="Text Placeholder 2">
            <a:extLst>
              <a:ext uri="{FF2B5EF4-FFF2-40B4-BE49-F238E27FC236}">
                <a16:creationId xmlns:a16="http://schemas.microsoft.com/office/drawing/2014/main" id="{7C1A5431-6F69-DD4B-8702-ABFDE1719F57}"/>
              </a:ext>
            </a:extLst>
          </p:cNvPr>
          <p:cNvSpPr>
            <a:spLocks noGrp="1"/>
          </p:cNvSpPr>
          <p:nvPr>
            <p:ph type="body" sz="quarter" idx="14"/>
          </p:nvPr>
        </p:nvSpPr>
        <p:spPr>
          <a:xfrm>
            <a:off x="387474" y="5985107"/>
            <a:ext cx="6170723" cy="549517"/>
          </a:xfrm>
        </p:spPr>
        <p:txBody>
          <a:bodyPr>
            <a:normAutofit/>
          </a:bodyPr>
          <a:lstStyle/>
          <a:p>
            <a:r>
              <a:rPr lang="en-US" sz="1400"/>
              <a:t>All Staff Project Kick-off: November 19, 2021</a:t>
            </a:r>
          </a:p>
        </p:txBody>
      </p:sp>
    </p:spTree>
    <p:extLst>
      <p:ext uri="{BB962C8B-B14F-4D97-AF65-F5344CB8AC3E}">
        <p14:creationId xmlns:p14="http://schemas.microsoft.com/office/powerpoint/2010/main" val="2259622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0A982B-9090-3A47-9DFD-5445A85D42D3}"/>
              </a:ext>
            </a:extLst>
          </p:cNvPr>
          <p:cNvSpPr>
            <a:spLocks noGrp="1"/>
          </p:cNvSpPr>
          <p:nvPr>
            <p:ph type="body" sz="quarter" idx="14"/>
          </p:nvPr>
        </p:nvSpPr>
        <p:spPr>
          <a:xfrm>
            <a:off x="0" y="2301714"/>
            <a:ext cx="12192000" cy="1740199"/>
          </a:xfrm>
        </p:spPr>
        <p:txBody>
          <a:bodyPr/>
          <a:lstStyle/>
          <a:p>
            <a:r>
              <a:rPr lang="en-US"/>
              <a:t>Breakout Group Discussions </a:t>
            </a:r>
          </a:p>
        </p:txBody>
      </p:sp>
      <p:sp>
        <p:nvSpPr>
          <p:cNvPr id="3" name="Slide Number Placeholder 2">
            <a:extLst>
              <a:ext uri="{FF2B5EF4-FFF2-40B4-BE49-F238E27FC236}">
                <a16:creationId xmlns:a16="http://schemas.microsoft.com/office/drawing/2014/main" id="{2845786D-87C4-F04F-BD96-83742664DC61}"/>
              </a:ext>
            </a:extLst>
          </p:cNvPr>
          <p:cNvSpPr txBox="1">
            <a:spLocks/>
          </p:cNvSpPr>
          <p:nvPr/>
        </p:nvSpPr>
        <p:spPr>
          <a:xfrm>
            <a:off x="9094304" y="6356350"/>
            <a:ext cx="2743200"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7F9B87-581A-C744-A778-2ABD2232A35B}" type="slidenum">
              <a:rPr lang="en-US" sz="1000" smtClean="0">
                <a:solidFill>
                  <a:schemeClr val="bg1"/>
                </a:solidFill>
                <a:latin typeface="Arial" panose="020B0604020202020204" pitchFamily="34" charset="0"/>
                <a:cs typeface="Arial" panose="020B0604020202020204" pitchFamily="34" charset="0"/>
              </a:rPr>
              <a:pPr algn="r"/>
              <a:t>10</a:t>
            </a:fld>
            <a:endParaRPr lang="en-US" sz="10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1845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a:extLst>
              <a:ext uri="{FF2B5EF4-FFF2-40B4-BE49-F238E27FC236}">
                <a16:creationId xmlns:a16="http://schemas.microsoft.com/office/drawing/2014/main" id="{190F8AA9-D2D8-8C44-A707-35C4458F9820}"/>
              </a:ext>
            </a:extLst>
          </p:cNvPr>
          <p:cNvSpPr txBox="1">
            <a:spLocks/>
          </p:cNvSpPr>
          <p:nvPr/>
        </p:nvSpPr>
        <p:spPr>
          <a:xfrm>
            <a:off x="9094304" y="6356350"/>
            <a:ext cx="2743200"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7F9B87-581A-C744-A778-2ABD2232A35B}" type="slidenum">
              <a:rPr lang="en-US" sz="1000" smtClean="0">
                <a:solidFill>
                  <a:schemeClr val="accent5"/>
                </a:solidFill>
                <a:latin typeface="Arial" panose="020B0604020202020204" pitchFamily="34" charset="0"/>
                <a:cs typeface="Arial" panose="020B0604020202020204" pitchFamily="34" charset="0"/>
              </a:rPr>
              <a:pPr algn="r"/>
              <a:t>11</a:t>
            </a:fld>
            <a:endParaRPr lang="en-US" sz="1000">
              <a:solidFill>
                <a:schemeClr val="accent5"/>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F6E3B25-F2A0-A442-9A22-B8E6BF0ECF2D}"/>
              </a:ext>
            </a:extLst>
          </p:cNvPr>
          <p:cNvPicPr>
            <a:picLocks noChangeAspect="1"/>
          </p:cNvPicPr>
          <p:nvPr/>
        </p:nvPicPr>
        <p:blipFill rotWithShape="1">
          <a:blip r:embed="rId3"/>
          <a:srcRect l="1112" t="1992" r="1408" b="7315"/>
          <a:stretch/>
        </p:blipFill>
        <p:spPr>
          <a:xfrm>
            <a:off x="930165" y="136525"/>
            <a:ext cx="10331669" cy="6219826"/>
          </a:xfrm>
          <a:prstGeom prst="rect">
            <a:avLst/>
          </a:prstGeom>
          <a:solidFill>
            <a:schemeClr val="bg1"/>
          </a:solidFill>
          <a:ln w="63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31480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747B2E-892A-B94E-B41D-5A14811D02B8}"/>
              </a:ext>
            </a:extLst>
          </p:cNvPr>
          <p:cNvSpPr>
            <a:spLocks noGrp="1"/>
          </p:cNvSpPr>
          <p:nvPr>
            <p:ph type="body" sz="quarter" idx="14"/>
          </p:nvPr>
        </p:nvSpPr>
        <p:spPr/>
        <p:txBody>
          <a:bodyPr>
            <a:normAutofit fontScale="92500" lnSpcReduction="20000"/>
          </a:bodyPr>
          <a:lstStyle/>
          <a:p>
            <a:r>
              <a:rPr lang="en-US"/>
              <a:t>Small Breakout Group Discussions</a:t>
            </a:r>
          </a:p>
        </p:txBody>
      </p:sp>
      <p:sp>
        <p:nvSpPr>
          <p:cNvPr id="3" name="Content Placeholder 2">
            <a:extLst>
              <a:ext uri="{FF2B5EF4-FFF2-40B4-BE49-F238E27FC236}">
                <a16:creationId xmlns:a16="http://schemas.microsoft.com/office/drawing/2014/main" id="{F6815854-37AC-BA4E-B264-8934FFB4CBC4}"/>
              </a:ext>
            </a:extLst>
          </p:cNvPr>
          <p:cNvSpPr>
            <a:spLocks noGrp="1"/>
          </p:cNvSpPr>
          <p:nvPr>
            <p:ph sz="half" idx="2"/>
          </p:nvPr>
        </p:nvSpPr>
        <p:spPr>
          <a:xfrm>
            <a:off x="427383" y="870509"/>
            <a:ext cx="11299134" cy="7816291"/>
          </a:xfrm>
        </p:spPr>
        <p:txBody>
          <a:bodyPr>
            <a:normAutofit/>
          </a:bodyPr>
          <a:lstStyle/>
          <a:p>
            <a:pPr marL="342900" lvl="0" indent="-342900" fontAlgn="base">
              <a:lnSpc>
                <a:spcPct val="100000"/>
              </a:lnSpc>
              <a:spcBef>
                <a:spcPts val="1500"/>
              </a:spcBef>
              <a:buFont typeface="+mj-lt"/>
              <a:buAutoNum type="arabicPeriod"/>
            </a:pPr>
            <a:r>
              <a:rPr lang="en-US" sz="2000" b="1"/>
              <a:t>What strategic challenges or community/college needs does our plan need to address?  </a:t>
            </a:r>
            <a:endParaRPr lang="en-US" sz="2000"/>
          </a:p>
          <a:p>
            <a:pPr marL="342900" lvl="0" indent="-342900" fontAlgn="base">
              <a:lnSpc>
                <a:spcPct val="100000"/>
              </a:lnSpc>
              <a:spcBef>
                <a:spcPts val="1500"/>
              </a:spcBef>
              <a:buFont typeface="+mj-lt"/>
              <a:buAutoNum type="arabicPeriod"/>
            </a:pPr>
            <a:r>
              <a:rPr lang="en-US" sz="2000" b="1"/>
              <a:t>What strategic opportunities do we need to seize?   </a:t>
            </a:r>
            <a:endParaRPr lang="en-US" sz="2000"/>
          </a:p>
          <a:p>
            <a:pPr marL="342900" lvl="0" indent="-342900" fontAlgn="base">
              <a:lnSpc>
                <a:spcPct val="100000"/>
              </a:lnSpc>
              <a:spcBef>
                <a:spcPts val="1500"/>
              </a:spcBef>
              <a:buFont typeface="+mj-lt"/>
              <a:buAutoNum type="arabicPeriod"/>
            </a:pPr>
            <a:r>
              <a:rPr lang="en-US" sz="2000" b="1"/>
              <a:t>Given this, how might our Strategic Priorities shift? </a:t>
            </a:r>
          </a:p>
          <a:p>
            <a:pPr marL="1028700" lvl="1" indent="-342900" fontAlgn="base">
              <a:lnSpc>
                <a:spcPct val="100000"/>
              </a:lnSpc>
              <a:buFont typeface="+mj-lt"/>
              <a:buAutoNum type="arabicPeriod"/>
            </a:pPr>
            <a:r>
              <a:rPr lang="en-US"/>
              <a:t>Current Core Themes (Priorities) are: </a:t>
            </a:r>
          </a:p>
          <a:p>
            <a:pPr marL="1485900" lvl="2" indent="-342900" fontAlgn="base">
              <a:lnSpc>
                <a:spcPct val="100000"/>
              </a:lnSpc>
              <a:buFont typeface="+mj-lt"/>
              <a:buAutoNum type="arabicPeriod"/>
            </a:pPr>
            <a:r>
              <a:rPr lang="en-US" sz="2000"/>
              <a:t>Educational Excellence </a:t>
            </a:r>
          </a:p>
          <a:p>
            <a:pPr marL="1485900" lvl="2" indent="-342900" fontAlgn="base">
              <a:lnSpc>
                <a:spcPct val="100000"/>
              </a:lnSpc>
              <a:buFont typeface="+mj-lt"/>
              <a:buAutoNum type="arabicPeriod"/>
            </a:pPr>
            <a:r>
              <a:rPr lang="en-US" sz="2000"/>
              <a:t>Economic Success</a:t>
            </a:r>
          </a:p>
          <a:p>
            <a:pPr marL="1485900" lvl="2" indent="-342900" fontAlgn="base">
              <a:lnSpc>
                <a:spcPct val="100000"/>
              </a:lnSpc>
              <a:buFont typeface="+mj-lt"/>
              <a:buAutoNum type="arabicPeriod"/>
            </a:pPr>
            <a:r>
              <a:rPr lang="en-US" sz="2000"/>
              <a:t>Leadership Partnership and Community Engagement </a:t>
            </a:r>
          </a:p>
          <a:p>
            <a:pPr marL="342900" lvl="0" indent="-342900" fontAlgn="base">
              <a:lnSpc>
                <a:spcPct val="100000"/>
              </a:lnSpc>
              <a:buFont typeface="+mj-lt"/>
              <a:buAutoNum type="arabicPeriod"/>
            </a:pPr>
            <a:r>
              <a:rPr lang="en-US" sz="2000" b="1"/>
              <a:t>Any guidance for the Leadership Team or Planning Committee as we embark on this strategic planning process? </a:t>
            </a:r>
          </a:p>
          <a:p>
            <a:pPr lvl="0">
              <a:lnSpc>
                <a:spcPct val="100000"/>
              </a:lnSpc>
            </a:pPr>
            <a:endParaRPr lang="en-US" sz="2000" b="1"/>
          </a:p>
          <a:p>
            <a:pPr lvl="0">
              <a:lnSpc>
                <a:spcPct val="100000"/>
              </a:lnSpc>
            </a:pPr>
            <a:r>
              <a:rPr lang="en-US" sz="2000" b="1"/>
              <a:t>Group Agreements</a:t>
            </a:r>
            <a:r>
              <a:rPr lang="en-US" sz="2000"/>
              <a:t> </a:t>
            </a:r>
          </a:p>
          <a:p>
            <a:pPr lvl="0">
              <a:lnSpc>
                <a:spcPct val="100000"/>
              </a:lnSpc>
            </a:pPr>
            <a:r>
              <a:rPr lang="en-US" sz="2000"/>
              <a:t>1. </a:t>
            </a:r>
            <a:r>
              <a:rPr lang="en-US"/>
              <a:t>Step up &amp; step back        2. Allow for different perspectives        3. Confidentiality </a:t>
            </a:r>
          </a:p>
          <a:p>
            <a:pPr>
              <a:lnSpc>
                <a:spcPct val="100000"/>
              </a:lnSpc>
            </a:pPr>
            <a:endParaRPr lang="en-US" sz="2000"/>
          </a:p>
          <a:p>
            <a:pPr>
              <a:lnSpc>
                <a:spcPct val="100000"/>
              </a:lnSpc>
            </a:pPr>
            <a:endParaRPr lang="en-US"/>
          </a:p>
        </p:txBody>
      </p:sp>
      <p:sp>
        <p:nvSpPr>
          <p:cNvPr id="4" name="Slide Number Placeholder 2">
            <a:extLst>
              <a:ext uri="{FF2B5EF4-FFF2-40B4-BE49-F238E27FC236}">
                <a16:creationId xmlns:a16="http://schemas.microsoft.com/office/drawing/2014/main" id="{0FB2B9CE-C805-8A4F-AEF0-417F1C58165E}"/>
              </a:ext>
            </a:extLst>
          </p:cNvPr>
          <p:cNvSpPr txBox="1">
            <a:spLocks/>
          </p:cNvSpPr>
          <p:nvPr/>
        </p:nvSpPr>
        <p:spPr>
          <a:xfrm>
            <a:off x="9094304" y="6356350"/>
            <a:ext cx="2743200"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7F9B87-581A-C744-A778-2ABD2232A35B}" type="slidenum">
              <a:rPr lang="en-US" sz="1000" smtClean="0">
                <a:solidFill>
                  <a:schemeClr val="bg1"/>
                </a:solidFill>
                <a:latin typeface="Arial" panose="020B0604020202020204" pitchFamily="34" charset="0"/>
                <a:cs typeface="Arial" panose="020B0604020202020204" pitchFamily="34" charset="0"/>
              </a:rPr>
              <a:pPr algn="r"/>
              <a:t>12</a:t>
            </a:fld>
            <a:endParaRPr lang="en-US" sz="10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8383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C94DAC-C265-B443-B11B-CF424E490535}"/>
              </a:ext>
            </a:extLst>
          </p:cNvPr>
          <p:cNvSpPr>
            <a:spLocks noGrp="1"/>
          </p:cNvSpPr>
          <p:nvPr>
            <p:ph type="body" sz="quarter" idx="14"/>
          </p:nvPr>
        </p:nvSpPr>
        <p:spPr/>
        <p:txBody>
          <a:bodyPr>
            <a:normAutofit fontScale="92500" lnSpcReduction="20000"/>
          </a:bodyPr>
          <a:lstStyle/>
          <a:p>
            <a:r>
              <a:rPr lang="en-US"/>
              <a:t>Group Report Outs </a:t>
            </a:r>
          </a:p>
        </p:txBody>
      </p:sp>
      <p:sp>
        <p:nvSpPr>
          <p:cNvPr id="3" name="Content Placeholder 2">
            <a:extLst>
              <a:ext uri="{FF2B5EF4-FFF2-40B4-BE49-F238E27FC236}">
                <a16:creationId xmlns:a16="http://schemas.microsoft.com/office/drawing/2014/main" id="{F1C29933-351A-3445-BBFD-D126806FDD80}"/>
              </a:ext>
            </a:extLst>
          </p:cNvPr>
          <p:cNvSpPr>
            <a:spLocks noGrp="1"/>
          </p:cNvSpPr>
          <p:nvPr>
            <p:ph sz="half" idx="2"/>
          </p:nvPr>
        </p:nvSpPr>
        <p:spPr/>
        <p:txBody>
          <a:bodyPr>
            <a:normAutofit/>
          </a:bodyPr>
          <a:lstStyle/>
          <a:p>
            <a:r>
              <a:rPr lang="en-US" sz="2000" b="1"/>
              <a:t>Breakout Group Facilitators</a:t>
            </a:r>
            <a:r>
              <a:rPr lang="en-US" sz="2000"/>
              <a:t>: </a:t>
            </a:r>
          </a:p>
          <a:p>
            <a:pPr marL="285750" indent="-285750">
              <a:buFont typeface="Arial" panose="020B0604020202020204" pitchFamily="34" charset="0"/>
              <a:buChar char="•"/>
            </a:pPr>
            <a:r>
              <a:rPr lang="en-US" sz="2000" b="1">
                <a:solidFill>
                  <a:schemeClr val="accent4"/>
                </a:solidFill>
              </a:rPr>
              <a:t>Chris Carlson</a:t>
            </a:r>
            <a:r>
              <a:rPr lang="en-US" sz="2000">
                <a:solidFill>
                  <a:schemeClr val="accent4"/>
                </a:solidFill>
              </a:rPr>
              <a:t>, </a:t>
            </a:r>
            <a:r>
              <a:rPr lang="en-US" sz="2000"/>
              <a:t>Faculty Representative, Math Dept. </a:t>
            </a:r>
          </a:p>
          <a:p>
            <a:pPr marL="285750" indent="-285750">
              <a:buFont typeface="Arial" panose="020B0604020202020204" pitchFamily="34" charset="0"/>
              <a:buChar char="•"/>
            </a:pPr>
            <a:r>
              <a:rPr lang="en-US" sz="2000" b="1">
                <a:solidFill>
                  <a:schemeClr val="accent4"/>
                </a:solidFill>
              </a:rPr>
              <a:t>Rhoda Hanson</a:t>
            </a:r>
            <a:r>
              <a:rPr lang="en-US" sz="2000">
                <a:solidFill>
                  <a:schemeClr val="accent4"/>
                </a:solidFill>
              </a:rPr>
              <a:t>, </a:t>
            </a:r>
            <a:r>
              <a:rPr lang="en-US" sz="2000"/>
              <a:t>Vice President of Student Services</a:t>
            </a:r>
          </a:p>
          <a:p>
            <a:pPr marL="285750" indent="-285750">
              <a:buFont typeface="Arial" panose="020B0604020202020204" pitchFamily="34" charset="0"/>
              <a:buChar char="•"/>
            </a:pPr>
            <a:r>
              <a:rPr lang="en-US" sz="2000" b="1">
                <a:solidFill>
                  <a:schemeClr val="accent4"/>
                </a:solidFill>
              </a:rPr>
              <a:t>Heidi Luquette</a:t>
            </a:r>
            <a:r>
              <a:rPr lang="en-US" sz="2000">
                <a:solidFill>
                  <a:schemeClr val="accent4"/>
                </a:solidFill>
              </a:rPr>
              <a:t>, </a:t>
            </a:r>
            <a:r>
              <a:rPr lang="en-US" sz="2000"/>
              <a:t>Executive Director of Advancement/TBCC Foundation</a:t>
            </a:r>
          </a:p>
          <a:p>
            <a:pPr marL="285750" indent="-285750">
              <a:buFont typeface="Arial" panose="020B0604020202020204" pitchFamily="34" charset="0"/>
              <a:buChar char="•"/>
            </a:pPr>
            <a:r>
              <a:rPr lang="en-US" sz="2000" b="1">
                <a:solidFill>
                  <a:schemeClr val="accent4"/>
                </a:solidFill>
              </a:rPr>
              <a:t>Erin McCarley</a:t>
            </a:r>
            <a:r>
              <a:rPr lang="en-US" sz="2000">
                <a:solidFill>
                  <a:schemeClr val="accent4"/>
                </a:solidFill>
              </a:rPr>
              <a:t>, </a:t>
            </a:r>
            <a:r>
              <a:rPr lang="en-US" sz="2000"/>
              <a:t>Director of Institutional Effectiveness</a:t>
            </a:r>
          </a:p>
          <a:p>
            <a:pPr marL="285750" indent="-285750">
              <a:buFont typeface="Arial" panose="020B0604020202020204" pitchFamily="34" charset="0"/>
              <a:buChar char="•"/>
            </a:pPr>
            <a:r>
              <a:rPr lang="en-US" sz="2000" b="1">
                <a:solidFill>
                  <a:schemeClr val="accent4"/>
                </a:solidFill>
              </a:rPr>
              <a:t>Sheryl Neu</a:t>
            </a:r>
            <a:r>
              <a:rPr lang="en-US" sz="2000">
                <a:solidFill>
                  <a:schemeClr val="accent4"/>
                </a:solidFill>
              </a:rPr>
              <a:t>, </a:t>
            </a:r>
            <a:r>
              <a:rPr lang="en-US" sz="2000"/>
              <a:t>Director of Information Technology</a:t>
            </a:r>
          </a:p>
          <a:p>
            <a:pPr marL="285750" indent="-285750">
              <a:buFont typeface="Arial" panose="020B0604020202020204" pitchFamily="34" charset="0"/>
              <a:buChar char="•"/>
            </a:pPr>
            <a:r>
              <a:rPr lang="en-US" sz="2000" b="1">
                <a:solidFill>
                  <a:schemeClr val="accent4"/>
                </a:solidFill>
              </a:rPr>
              <a:t>Teresa Rivenes</a:t>
            </a:r>
            <a:r>
              <a:rPr lang="en-US" sz="2000">
                <a:solidFill>
                  <a:schemeClr val="accent4"/>
                </a:solidFill>
              </a:rPr>
              <a:t>, </a:t>
            </a:r>
            <a:r>
              <a:rPr lang="en-US" sz="2000"/>
              <a:t>Vice President of Instruction</a:t>
            </a:r>
          </a:p>
          <a:p>
            <a:pPr marL="285750" indent="-285750">
              <a:buFont typeface="Arial" panose="020B0604020202020204" pitchFamily="34" charset="0"/>
              <a:buChar char="•"/>
            </a:pPr>
            <a:r>
              <a:rPr lang="en-US" sz="2000" b="1">
                <a:solidFill>
                  <a:schemeClr val="accent4"/>
                </a:solidFill>
              </a:rPr>
              <a:t>Pat Ryan</a:t>
            </a:r>
            <a:r>
              <a:rPr lang="en-US" sz="2000">
                <a:solidFill>
                  <a:schemeClr val="accent4"/>
                </a:solidFill>
              </a:rPr>
              <a:t>, </a:t>
            </a:r>
            <a:r>
              <a:rPr lang="en-US" sz="2000"/>
              <a:t>Director of Facilities, Safety and HR</a:t>
            </a:r>
          </a:p>
          <a:p>
            <a:pPr marL="285750" indent="-285750">
              <a:buFont typeface="Arial" panose="020B0604020202020204" pitchFamily="34" charset="0"/>
              <a:buChar char="•"/>
            </a:pPr>
            <a:r>
              <a:rPr lang="en-US" sz="2000" b="1">
                <a:solidFill>
                  <a:schemeClr val="accent4"/>
                </a:solidFill>
              </a:rPr>
              <a:t>Ross Tomlin</a:t>
            </a:r>
            <a:r>
              <a:rPr lang="en-US" sz="2000">
                <a:solidFill>
                  <a:schemeClr val="accent4"/>
                </a:solidFill>
              </a:rPr>
              <a:t>, </a:t>
            </a:r>
            <a:r>
              <a:rPr lang="en-US" sz="2000"/>
              <a:t>President</a:t>
            </a:r>
          </a:p>
          <a:p>
            <a:pPr marL="285750" indent="-285750">
              <a:buFont typeface="Arial" panose="020B0604020202020204" pitchFamily="34" charset="0"/>
              <a:buChar char="•"/>
            </a:pPr>
            <a:r>
              <a:rPr lang="en-US" sz="2000" b="1">
                <a:solidFill>
                  <a:schemeClr val="accent4"/>
                </a:solidFill>
              </a:rPr>
              <a:t>Kyra Williams</a:t>
            </a:r>
            <a:r>
              <a:rPr lang="en-US" sz="2000">
                <a:solidFill>
                  <a:schemeClr val="accent4"/>
                </a:solidFill>
              </a:rPr>
              <a:t>, </a:t>
            </a:r>
            <a:r>
              <a:rPr lang="en-US" sz="2000"/>
              <a:t>Vice President of Finance</a:t>
            </a:r>
          </a:p>
          <a:p>
            <a:endParaRPr lang="en-US" sz="2000"/>
          </a:p>
          <a:p>
            <a:endParaRPr lang="en-US" sz="2000"/>
          </a:p>
        </p:txBody>
      </p:sp>
      <p:sp>
        <p:nvSpPr>
          <p:cNvPr id="4" name="Slide Number Placeholder 2">
            <a:extLst>
              <a:ext uri="{FF2B5EF4-FFF2-40B4-BE49-F238E27FC236}">
                <a16:creationId xmlns:a16="http://schemas.microsoft.com/office/drawing/2014/main" id="{55640308-3E97-1C4A-A53C-C088833EB8D2}"/>
              </a:ext>
            </a:extLst>
          </p:cNvPr>
          <p:cNvSpPr txBox="1">
            <a:spLocks/>
          </p:cNvSpPr>
          <p:nvPr/>
        </p:nvSpPr>
        <p:spPr>
          <a:xfrm>
            <a:off x="9094304" y="6356350"/>
            <a:ext cx="2743200"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7F9B87-581A-C744-A778-2ABD2232A35B}" type="slidenum">
              <a:rPr lang="en-US" sz="1000" smtClean="0">
                <a:solidFill>
                  <a:schemeClr val="accent5"/>
                </a:solidFill>
                <a:latin typeface="Arial" panose="020B0604020202020204" pitchFamily="34" charset="0"/>
                <a:cs typeface="Arial" panose="020B0604020202020204" pitchFamily="34" charset="0"/>
              </a:rPr>
              <a:pPr algn="r"/>
              <a:t>13</a:t>
            </a:fld>
            <a:endParaRPr lang="en-US" sz="100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6245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06E878D-35CC-FF40-A679-EFEFEA58B968}"/>
              </a:ext>
            </a:extLst>
          </p:cNvPr>
          <p:cNvSpPr>
            <a:spLocks noGrp="1"/>
          </p:cNvSpPr>
          <p:nvPr>
            <p:ph type="body" sz="quarter" idx="14"/>
          </p:nvPr>
        </p:nvSpPr>
        <p:spPr/>
        <p:txBody>
          <a:bodyPr/>
          <a:lstStyle/>
          <a:p>
            <a:r>
              <a:rPr lang="en-US"/>
              <a:t>Questions? </a:t>
            </a:r>
          </a:p>
        </p:txBody>
      </p:sp>
      <p:sp>
        <p:nvSpPr>
          <p:cNvPr id="3" name="Slide Number Placeholder 2">
            <a:extLst>
              <a:ext uri="{FF2B5EF4-FFF2-40B4-BE49-F238E27FC236}">
                <a16:creationId xmlns:a16="http://schemas.microsoft.com/office/drawing/2014/main" id="{48137DF1-EAFF-7D4D-83B1-8A405C1830D8}"/>
              </a:ext>
            </a:extLst>
          </p:cNvPr>
          <p:cNvSpPr txBox="1">
            <a:spLocks/>
          </p:cNvSpPr>
          <p:nvPr/>
        </p:nvSpPr>
        <p:spPr>
          <a:xfrm>
            <a:off x="9094304" y="6356350"/>
            <a:ext cx="2743200"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7F9B87-581A-C744-A778-2ABD2232A35B}" type="slidenum">
              <a:rPr lang="en-US" sz="1000" smtClean="0">
                <a:solidFill>
                  <a:schemeClr val="bg1"/>
                </a:solidFill>
                <a:latin typeface="Arial" panose="020B0604020202020204" pitchFamily="34" charset="0"/>
                <a:cs typeface="Arial" panose="020B0604020202020204" pitchFamily="34" charset="0"/>
              </a:rPr>
              <a:pPr algn="r"/>
              <a:t>14</a:t>
            </a:fld>
            <a:endParaRPr lang="en-US" sz="10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3182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C56C823-F66E-4407-B48A-1F284DC7CD07}"/>
              </a:ext>
            </a:extLst>
          </p:cNvPr>
          <p:cNvSpPr>
            <a:spLocks noGrp="1"/>
          </p:cNvSpPr>
          <p:nvPr>
            <p:ph type="body" sz="quarter" idx="17"/>
          </p:nvPr>
        </p:nvSpPr>
        <p:spPr>
          <a:xfrm>
            <a:off x="1950032" y="1134216"/>
            <a:ext cx="2999340" cy="599334"/>
          </a:xfrm>
        </p:spPr>
        <p:txBody>
          <a:bodyPr/>
          <a:lstStyle/>
          <a:p>
            <a:r>
              <a:rPr lang="en-US" sz="3600"/>
              <a:t>Upcoming Next Steps</a:t>
            </a:r>
          </a:p>
        </p:txBody>
      </p:sp>
      <p:sp>
        <p:nvSpPr>
          <p:cNvPr id="6" name="Text Placeholder 5">
            <a:extLst>
              <a:ext uri="{FF2B5EF4-FFF2-40B4-BE49-F238E27FC236}">
                <a16:creationId xmlns:a16="http://schemas.microsoft.com/office/drawing/2014/main" id="{5BC97819-F324-4054-A9D1-91BAE3E686CD}"/>
              </a:ext>
            </a:extLst>
          </p:cNvPr>
          <p:cNvSpPr>
            <a:spLocks noGrp="1"/>
          </p:cNvSpPr>
          <p:nvPr>
            <p:ph type="body" sz="quarter" idx="19"/>
          </p:nvPr>
        </p:nvSpPr>
        <p:spPr>
          <a:xfrm>
            <a:off x="1773592" y="2304002"/>
            <a:ext cx="3352219" cy="2112736"/>
          </a:xfrm>
        </p:spPr>
        <p:txBody>
          <a:bodyPr/>
          <a:lstStyle/>
          <a:p>
            <a:pPr marL="342900" indent="-342900">
              <a:buFont typeface="+mj-lt"/>
              <a:buAutoNum type="arabicPeriod"/>
            </a:pPr>
            <a:r>
              <a:rPr lang="en-US"/>
              <a:t>Communications and All Staff Meeting</a:t>
            </a:r>
          </a:p>
          <a:p>
            <a:pPr marL="342900" indent="-342900">
              <a:buFont typeface="+mj-lt"/>
              <a:buAutoNum type="arabicPeriod"/>
            </a:pPr>
            <a:r>
              <a:rPr lang="en-US"/>
              <a:t>Planning Committee Kickoff</a:t>
            </a:r>
          </a:p>
          <a:p>
            <a:pPr marL="342900" indent="-342900">
              <a:buFont typeface="+mj-lt"/>
              <a:buAutoNum type="arabicPeriod"/>
            </a:pPr>
            <a:r>
              <a:rPr lang="en-US">
                <a:latin typeface="Arial"/>
                <a:cs typeface="Arial"/>
              </a:rPr>
              <a:t>Survey</a:t>
            </a:r>
          </a:p>
          <a:p>
            <a:pPr marL="342900" indent="-342900">
              <a:buFont typeface="+mj-lt"/>
              <a:buAutoNum type="arabicPeriod"/>
            </a:pPr>
            <a:r>
              <a:rPr lang="en-US"/>
              <a:t>Focus Group and Interview  Outreach</a:t>
            </a:r>
          </a:p>
          <a:p>
            <a:pPr marL="342900" indent="-342900">
              <a:buFont typeface="+mj-lt"/>
              <a:buAutoNum type="arabicPeriod"/>
            </a:pPr>
            <a:endParaRPr lang="en-US"/>
          </a:p>
        </p:txBody>
      </p:sp>
    </p:spTree>
    <p:extLst>
      <p:ext uri="{BB962C8B-B14F-4D97-AF65-F5344CB8AC3E}">
        <p14:creationId xmlns:p14="http://schemas.microsoft.com/office/powerpoint/2010/main" val="1765744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5665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21F2B721-9BE6-2945-BCA3-C16C9393866B}"/>
              </a:ext>
            </a:extLst>
          </p:cNvPr>
          <p:cNvSpPr txBox="1">
            <a:spLocks/>
          </p:cNvSpPr>
          <p:nvPr/>
        </p:nvSpPr>
        <p:spPr>
          <a:xfrm>
            <a:off x="7050609" y="1420090"/>
            <a:ext cx="4074591" cy="161838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800"/>
              <a:t>Launching TBCC’s Strategic Planning Process </a:t>
            </a:r>
          </a:p>
        </p:txBody>
      </p:sp>
      <p:sp>
        <p:nvSpPr>
          <p:cNvPr id="15" name="Text Placeholder 3">
            <a:extLst>
              <a:ext uri="{FF2B5EF4-FFF2-40B4-BE49-F238E27FC236}">
                <a16:creationId xmlns:a16="http://schemas.microsoft.com/office/drawing/2014/main" id="{F535287A-94A4-7542-BE46-A284A1EE2AE4}"/>
              </a:ext>
            </a:extLst>
          </p:cNvPr>
          <p:cNvSpPr txBox="1">
            <a:spLocks/>
          </p:cNvSpPr>
          <p:nvPr/>
        </p:nvSpPr>
        <p:spPr>
          <a:xfrm>
            <a:off x="7050609" y="3028950"/>
            <a:ext cx="3903141" cy="227647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a:t>Why Strategic Planning?    Why now? </a:t>
            </a:r>
          </a:p>
          <a:p>
            <a:pPr marL="342900" indent="-342900">
              <a:buFont typeface="Arial" panose="020B0604020202020204" pitchFamily="34" charset="0"/>
              <a:buChar char="•"/>
            </a:pPr>
            <a:r>
              <a:rPr lang="en-US" sz="2000"/>
              <a:t>How can you play a role? </a:t>
            </a:r>
          </a:p>
        </p:txBody>
      </p:sp>
      <p:sp>
        <p:nvSpPr>
          <p:cNvPr id="16" name="Slide Number Placeholder 1">
            <a:extLst>
              <a:ext uri="{FF2B5EF4-FFF2-40B4-BE49-F238E27FC236}">
                <a16:creationId xmlns:a16="http://schemas.microsoft.com/office/drawing/2014/main" id="{A2492613-8D9F-5246-BA87-F3F2A9DEE4EB}"/>
              </a:ext>
            </a:extLst>
          </p:cNvPr>
          <p:cNvSpPr txBox="1">
            <a:spLocks/>
          </p:cNvSpPr>
          <p:nvPr/>
        </p:nvSpPr>
        <p:spPr>
          <a:xfrm>
            <a:off x="9094304" y="6356350"/>
            <a:ext cx="2743200"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807F9B87-581A-C744-A778-2ABD2232A35B}" type="slidenum">
              <a:rPr lang="en-US" sz="1200" smtClean="0">
                <a:solidFill>
                  <a:schemeClr val="tx2"/>
                </a:solidFill>
              </a:rPr>
              <a:pPr algn="r">
                <a:spcAft>
                  <a:spcPts val="600"/>
                </a:spcAft>
              </a:pPr>
              <a:t>2</a:t>
            </a:fld>
            <a:endParaRPr lang="en-US" sz="1200">
              <a:solidFill>
                <a:schemeClr val="tx2"/>
              </a:solidFill>
            </a:endParaRPr>
          </a:p>
        </p:txBody>
      </p:sp>
    </p:spTree>
    <p:extLst>
      <p:ext uri="{BB962C8B-B14F-4D97-AF65-F5344CB8AC3E}">
        <p14:creationId xmlns:p14="http://schemas.microsoft.com/office/powerpoint/2010/main" val="1708965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339C1C4-A551-484E-B6F3-0B97B1B8E59C}"/>
              </a:ext>
            </a:extLst>
          </p:cNvPr>
          <p:cNvSpPr>
            <a:spLocks noGrp="1"/>
          </p:cNvSpPr>
          <p:nvPr>
            <p:ph type="body" sz="quarter" idx="14"/>
          </p:nvPr>
        </p:nvSpPr>
        <p:spPr/>
        <p:txBody>
          <a:bodyPr>
            <a:normAutofit fontScale="92500" lnSpcReduction="20000"/>
          </a:bodyPr>
          <a:lstStyle/>
          <a:p>
            <a:r>
              <a:rPr lang="en-US"/>
              <a:t>TBCC Strategic Planning Committee Members </a:t>
            </a:r>
          </a:p>
        </p:txBody>
      </p:sp>
      <p:sp>
        <p:nvSpPr>
          <p:cNvPr id="4" name="Content Placeholder 3">
            <a:extLst>
              <a:ext uri="{FF2B5EF4-FFF2-40B4-BE49-F238E27FC236}">
                <a16:creationId xmlns:a16="http://schemas.microsoft.com/office/drawing/2014/main" id="{0DB5F516-495C-3546-865C-769C89FE04D4}"/>
              </a:ext>
            </a:extLst>
          </p:cNvPr>
          <p:cNvSpPr>
            <a:spLocks noGrp="1"/>
          </p:cNvSpPr>
          <p:nvPr>
            <p:ph sz="half" idx="2"/>
          </p:nvPr>
        </p:nvSpPr>
        <p:spPr/>
        <p:txBody>
          <a:bodyPr>
            <a:normAutofit lnSpcReduction="10000"/>
          </a:bodyPr>
          <a:lstStyle/>
          <a:p>
            <a:pPr>
              <a:lnSpc>
                <a:spcPct val="150000"/>
              </a:lnSpc>
            </a:pPr>
            <a:r>
              <a:rPr lang="en-US" sz="2000" b="1">
                <a:solidFill>
                  <a:schemeClr val="accent4"/>
                </a:solidFill>
              </a:rPr>
              <a:t>Tom Atchison – </a:t>
            </a:r>
            <a:r>
              <a:rPr lang="en-US" sz="2000"/>
              <a:t>Business Administration Faculty</a:t>
            </a:r>
          </a:p>
          <a:p>
            <a:pPr>
              <a:lnSpc>
                <a:spcPct val="150000"/>
              </a:lnSpc>
            </a:pPr>
            <a:r>
              <a:rPr lang="en-US" sz="2000" b="1">
                <a:solidFill>
                  <a:schemeClr val="accent4"/>
                </a:solidFill>
              </a:rPr>
              <a:t>Holly Kraus – </a:t>
            </a:r>
            <a:r>
              <a:rPr lang="en-US" sz="2000"/>
              <a:t>Support Specialist in Instruction</a:t>
            </a:r>
          </a:p>
          <a:p>
            <a:pPr>
              <a:lnSpc>
                <a:spcPct val="150000"/>
              </a:lnSpc>
            </a:pPr>
            <a:r>
              <a:rPr lang="en-US" sz="2000" b="1">
                <a:solidFill>
                  <a:schemeClr val="accent4"/>
                </a:solidFill>
              </a:rPr>
              <a:t>Heidi Luquette – </a:t>
            </a:r>
            <a:r>
              <a:rPr lang="en-US" sz="2000"/>
              <a:t>Executive Director of Advancement/Foundation</a:t>
            </a:r>
          </a:p>
          <a:p>
            <a:pPr>
              <a:lnSpc>
                <a:spcPct val="150000"/>
              </a:lnSpc>
            </a:pPr>
            <a:r>
              <a:rPr lang="en-US" sz="2000" b="1">
                <a:solidFill>
                  <a:schemeClr val="accent4"/>
                </a:solidFill>
              </a:rPr>
              <a:t>Erin McCarley – </a:t>
            </a:r>
            <a:r>
              <a:rPr lang="en-US" sz="2000"/>
              <a:t>Director of Institutional Effectiveness </a:t>
            </a:r>
          </a:p>
          <a:p>
            <a:pPr>
              <a:lnSpc>
                <a:spcPct val="150000"/>
              </a:lnSpc>
            </a:pPr>
            <a:r>
              <a:rPr lang="en-US" sz="2000" b="1">
                <a:solidFill>
                  <a:schemeClr val="accent4"/>
                </a:solidFill>
              </a:rPr>
              <a:t>Kellie McKeehan – </a:t>
            </a:r>
            <a:r>
              <a:rPr lang="en-US" sz="2000"/>
              <a:t>Student Engagement Facilitator</a:t>
            </a:r>
          </a:p>
          <a:p>
            <a:pPr>
              <a:lnSpc>
                <a:spcPct val="150000"/>
              </a:lnSpc>
            </a:pPr>
            <a:r>
              <a:rPr lang="en-US" sz="2000" b="1">
                <a:solidFill>
                  <a:schemeClr val="accent4"/>
                </a:solidFill>
              </a:rPr>
              <a:t>Sara Mustonen – </a:t>
            </a:r>
            <a:r>
              <a:rPr lang="en-US" sz="2000"/>
              <a:t>Student Success Coach</a:t>
            </a:r>
          </a:p>
          <a:p>
            <a:pPr>
              <a:lnSpc>
                <a:spcPct val="150000"/>
              </a:lnSpc>
            </a:pPr>
            <a:r>
              <a:rPr lang="en-US" sz="2000" b="1">
                <a:solidFill>
                  <a:schemeClr val="accent4"/>
                </a:solidFill>
              </a:rPr>
              <a:t>Teresa Rivenes – </a:t>
            </a:r>
            <a:r>
              <a:rPr lang="en-US" sz="2000"/>
              <a:t>Vice President of Instruction</a:t>
            </a:r>
          </a:p>
          <a:p>
            <a:pPr>
              <a:lnSpc>
                <a:spcPct val="150000"/>
              </a:lnSpc>
            </a:pPr>
            <a:r>
              <a:rPr lang="en-US" sz="2000" b="1">
                <a:solidFill>
                  <a:schemeClr val="accent4"/>
                </a:solidFill>
              </a:rPr>
              <a:t>Jude Schlotzhauer – </a:t>
            </a:r>
            <a:r>
              <a:rPr lang="en-US" sz="2000"/>
              <a:t>Welding Instructor</a:t>
            </a:r>
          </a:p>
          <a:p>
            <a:r>
              <a:rPr lang="en-US"/>
              <a:t> </a:t>
            </a:r>
          </a:p>
        </p:txBody>
      </p:sp>
      <p:sp>
        <p:nvSpPr>
          <p:cNvPr id="6" name="Slide Number Placeholder 1">
            <a:extLst>
              <a:ext uri="{FF2B5EF4-FFF2-40B4-BE49-F238E27FC236}">
                <a16:creationId xmlns:a16="http://schemas.microsoft.com/office/drawing/2014/main" id="{1488678F-1A63-F14F-9FAB-E49EAA5E260A}"/>
              </a:ext>
            </a:extLst>
          </p:cNvPr>
          <p:cNvSpPr txBox="1">
            <a:spLocks/>
          </p:cNvSpPr>
          <p:nvPr/>
        </p:nvSpPr>
        <p:spPr>
          <a:xfrm>
            <a:off x="9094304" y="6356350"/>
            <a:ext cx="2743200"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807F9B87-581A-C744-A778-2ABD2232A35B}" type="slidenum">
              <a:rPr lang="en-US" sz="1200" smtClean="0">
                <a:solidFill>
                  <a:schemeClr val="bg1"/>
                </a:solidFill>
              </a:rPr>
              <a:pPr algn="r">
                <a:spcAft>
                  <a:spcPts val="600"/>
                </a:spcAft>
              </a:pPr>
              <a:t>3</a:t>
            </a:fld>
            <a:endParaRPr lang="en-US" sz="1200">
              <a:solidFill>
                <a:schemeClr val="bg1"/>
              </a:solidFill>
            </a:endParaRPr>
          </a:p>
        </p:txBody>
      </p:sp>
    </p:spTree>
    <p:extLst>
      <p:ext uri="{BB962C8B-B14F-4D97-AF65-F5344CB8AC3E}">
        <p14:creationId xmlns:p14="http://schemas.microsoft.com/office/powerpoint/2010/main" val="1062485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7A9E7AF-3590-4348-A436-E74832798B95}"/>
              </a:ext>
            </a:extLst>
          </p:cNvPr>
          <p:cNvSpPr>
            <a:spLocks noGrp="1"/>
          </p:cNvSpPr>
          <p:nvPr>
            <p:ph type="body" sz="quarter" idx="14"/>
          </p:nvPr>
        </p:nvSpPr>
        <p:spPr/>
        <p:txBody>
          <a:bodyPr>
            <a:normAutofit fontScale="92500" lnSpcReduction="20000"/>
          </a:bodyPr>
          <a:lstStyle/>
          <a:p>
            <a:r>
              <a:rPr lang="en-US">
                <a:effectLst>
                  <a:outerShdw blurRad="50800" dist="342900" dir="2700000" algn="tl" rotWithShape="0">
                    <a:prstClr val="black">
                      <a:alpha val="65000"/>
                    </a:prstClr>
                  </a:outerShdw>
                </a:effectLst>
              </a:rPr>
              <a:t>About Coraggio Group</a:t>
            </a:r>
          </a:p>
        </p:txBody>
      </p:sp>
      <p:sp>
        <p:nvSpPr>
          <p:cNvPr id="2" name="Slide Number Placeholder 1">
            <a:extLst>
              <a:ext uri="{FF2B5EF4-FFF2-40B4-BE49-F238E27FC236}">
                <a16:creationId xmlns:a16="http://schemas.microsoft.com/office/drawing/2014/main" id="{FEF3756A-D0E7-A243-86C9-F7ECB80ADC96}"/>
              </a:ext>
            </a:extLst>
          </p:cNvPr>
          <p:cNvSpPr>
            <a:spLocks noGrp="1"/>
          </p:cNvSpPr>
          <p:nvPr>
            <p:ph type="sldNum" sz="quarter" idx="12"/>
          </p:nvPr>
        </p:nvSpPr>
        <p:spPr/>
        <p:txBody>
          <a:bodyPr/>
          <a:lstStyle/>
          <a:p>
            <a:fld id="{807F9B87-581A-C744-A778-2ABD2232A35B}" type="slidenum">
              <a:rPr lang="en-US" smtClean="0"/>
              <a:t>4</a:t>
            </a:fld>
            <a:endParaRPr lang="en-US"/>
          </a:p>
        </p:txBody>
      </p:sp>
      <p:grpSp>
        <p:nvGrpSpPr>
          <p:cNvPr id="3" name="Group 2">
            <a:extLst>
              <a:ext uri="{FF2B5EF4-FFF2-40B4-BE49-F238E27FC236}">
                <a16:creationId xmlns:a16="http://schemas.microsoft.com/office/drawing/2014/main" id="{B8028E3B-5DF4-8B4B-A641-046BD1CB75AF}"/>
              </a:ext>
            </a:extLst>
          </p:cNvPr>
          <p:cNvGrpSpPr/>
          <p:nvPr/>
        </p:nvGrpSpPr>
        <p:grpSpPr>
          <a:xfrm>
            <a:off x="524656" y="2995134"/>
            <a:ext cx="11032039" cy="2256488"/>
            <a:chOff x="524656" y="2995134"/>
            <a:chExt cx="11032039" cy="2256488"/>
          </a:xfrm>
        </p:grpSpPr>
        <p:pic>
          <p:nvPicPr>
            <p:cNvPr id="7" name="Picture 6">
              <a:extLst>
                <a:ext uri="{FF2B5EF4-FFF2-40B4-BE49-F238E27FC236}">
                  <a16:creationId xmlns:a16="http://schemas.microsoft.com/office/drawing/2014/main" id="{BF3CF084-F253-064B-82AA-30DDC7364EA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4656" y="2995134"/>
              <a:ext cx="9000299" cy="2256488"/>
            </a:xfrm>
            <a:prstGeom prst="rect">
              <a:avLst/>
            </a:prstGeom>
          </p:spPr>
        </p:pic>
        <p:pic>
          <p:nvPicPr>
            <p:cNvPr id="8" name="Picture 7" descr="Logo&#10;&#10;Description automatically generated with medium confidence">
              <a:extLst>
                <a:ext uri="{FF2B5EF4-FFF2-40B4-BE49-F238E27FC236}">
                  <a16:creationId xmlns:a16="http://schemas.microsoft.com/office/drawing/2014/main" id="{79939756-02E1-CE4C-A5FA-0C409602AE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24955" y="4550895"/>
              <a:ext cx="1791337" cy="435812"/>
            </a:xfrm>
            <a:prstGeom prst="rect">
              <a:avLst/>
            </a:prstGeom>
          </p:spPr>
        </p:pic>
        <p:pic>
          <p:nvPicPr>
            <p:cNvPr id="10" name="Picture 9" descr="Logo, company name&#10;&#10;Description automatically generated">
              <a:extLst>
                <a:ext uri="{FF2B5EF4-FFF2-40B4-BE49-F238E27FC236}">
                  <a16:creationId xmlns:a16="http://schemas.microsoft.com/office/drawing/2014/main" id="{FFA9DD7F-2775-5345-BA6F-178F946C8E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5358" y="3163329"/>
              <a:ext cx="1791337" cy="879005"/>
            </a:xfrm>
            <a:prstGeom prst="rect">
              <a:avLst/>
            </a:prstGeom>
          </p:spPr>
        </p:pic>
      </p:grpSp>
      <p:pic>
        <p:nvPicPr>
          <p:cNvPr id="9" name="Picture 8">
            <a:extLst>
              <a:ext uri="{FF2B5EF4-FFF2-40B4-BE49-F238E27FC236}">
                <a16:creationId xmlns:a16="http://schemas.microsoft.com/office/drawing/2014/main" id="{75E761B4-72CC-0248-A0AD-08C23D6C70D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540526" y="5251622"/>
            <a:ext cx="9000299" cy="1248032"/>
          </a:xfrm>
          <a:prstGeom prst="rect">
            <a:avLst/>
          </a:prstGeom>
        </p:spPr>
      </p:pic>
    </p:spTree>
    <p:extLst>
      <p:ext uri="{BB962C8B-B14F-4D97-AF65-F5344CB8AC3E}">
        <p14:creationId xmlns:p14="http://schemas.microsoft.com/office/powerpoint/2010/main" val="1574941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2F83293E-8605-7449-9FA4-4AD574CD78F7}"/>
              </a:ext>
            </a:extLst>
          </p:cNvPr>
          <p:cNvSpPr txBox="1"/>
          <p:nvPr/>
        </p:nvSpPr>
        <p:spPr>
          <a:xfrm>
            <a:off x="3085486" y="1444438"/>
            <a:ext cx="7825530" cy="2077492"/>
          </a:xfrm>
          <a:prstGeom prst="rect">
            <a:avLst/>
          </a:prstGeom>
          <a:noFill/>
        </p:spPr>
        <p:txBody>
          <a:bodyPr wrap="square" rtlCol="0">
            <a:spAutoFit/>
          </a:bodyPr>
          <a:lstStyle/>
          <a:p>
            <a:pPr>
              <a:spcAft>
                <a:spcPts val="300"/>
              </a:spcAft>
            </a:pPr>
            <a:r>
              <a:rPr lang="en-US" b="1">
                <a:solidFill>
                  <a:schemeClr val="bg1"/>
                </a:solidFill>
                <a:latin typeface="Arial" panose="020B0604020202020204" pitchFamily="34" charset="0"/>
                <a:cs typeface="Arial" panose="020B0604020202020204" pitchFamily="34" charset="0"/>
              </a:rPr>
              <a:t>Sarah Lechner, </a:t>
            </a:r>
            <a:r>
              <a:rPr lang="en-US">
                <a:solidFill>
                  <a:schemeClr val="bg1"/>
                </a:solidFill>
                <a:latin typeface="Arial" panose="020B0604020202020204" pitchFamily="34" charset="0"/>
                <a:cs typeface="Arial" panose="020B0604020202020204" pitchFamily="34" charset="0"/>
              </a:rPr>
              <a:t>Associate Principal and TBCC Project Manager)</a:t>
            </a:r>
          </a:p>
          <a:p>
            <a:pPr marL="171450" indent="-171450">
              <a:spcAft>
                <a:spcPts val="300"/>
              </a:spcAft>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Stakeholder engagement</a:t>
            </a:r>
          </a:p>
          <a:p>
            <a:pPr marL="171450" indent="-171450">
              <a:spcAft>
                <a:spcPts val="300"/>
              </a:spcAft>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Strategic planning process leadership </a:t>
            </a:r>
          </a:p>
          <a:p>
            <a:pPr marL="171450" indent="-171450">
              <a:spcAft>
                <a:spcPts val="300"/>
              </a:spcAft>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5 years at Coraggio</a:t>
            </a:r>
          </a:p>
          <a:p>
            <a:pPr marL="171450" indent="-171450">
              <a:spcAft>
                <a:spcPts val="300"/>
              </a:spcAft>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M.A., Leadership and Organizational Development</a:t>
            </a:r>
          </a:p>
          <a:p>
            <a:pPr marL="171450" indent="-171450">
              <a:spcAft>
                <a:spcPts val="300"/>
              </a:spcAft>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B.A., Environmental Studies</a:t>
            </a:r>
          </a:p>
          <a:p>
            <a:pPr marL="171450" indent="-171450">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PROSCI Change Management certified </a:t>
            </a:r>
            <a:endParaRPr lang="en-US" sz="1200">
              <a:solidFill>
                <a:schemeClr val="bg1"/>
              </a:solidFill>
              <a:latin typeface="Arial" panose="020B0604020202020204" pitchFamily="34" charset="0"/>
              <a:cs typeface="Arial" panose="020B0604020202020204" pitchFamily="34" charset="0"/>
            </a:endParaRPr>
          </a:p>
        </p:txBody>
      </p:sp>
      <p:pic>
        <p:nvPicPr>
          <p:cNvPr id="1028" name="Picture 4">
            <a:extLst>
              <a:ext uri="{FF2B5EF4-FFF2-40B4-BE49-F238E27FC236}">
                <a16:creationId xmlns:a16="http://schemas.microsoft.com/office/drawing/2014/main" id="{E83DB039-1048-4A1A-8928-2B09503BDFD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0154" y="1385860"/>
            <a:ext cx="2139912" cy="20431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erson in a blue shirt and smiling at the camera&#10;&#10;Description automatically generated">
            <a:extLst>
              <a:ext uri="{FF2B5EF4-FFF2-40B4-BE49-F238E27FC236}">
                <a16:creationId xmlns:a16="http://schemas.microsoft.com/office/drawing/2014/main" id="{31DFA5EB-8610-374E-89EA-1420585645B6}"/>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620154" y="3727796"/>
            <a:ext cx="2139912" cy="2043140"/>
          </a:xfrm>
          <a:prstGeom prst="rect">
            <a:avLst/>
          </a:prstGeom>
        </p:spPr>
      </p:pic>
      <p:sp>
        <p:nvSpPr>
          <p:cNvPr id="2" name="Slide Number Placeholder 1">
            <a:extLst>
              <a:ext uri="{FF2B5EF4-FFF2-40B4-BE49-F238E27FC236}">
                <a16:creationId xmlns:a16="http://schemas.microsoft.com/office/drawing/2014/main" id="{8511C873-CCA0-A44B-8CB0-12E2684699CE}"/>
              </a:ext>
            </a:extLst>
          </p:cNvPr>
          <p:cNvSpPr>
            <a:spLocks noGrp="1"/>
          </p:cNvSpPr>
          <p:nvPr>
            <p:ph type="sldNum" sz="quarter" idx="10"/>
          </p:nvPr>
        </p:nvSpPr>
        <p:spPr/>
        <p:txBody>
          <a:bodyPr vert="horz" lIns="91440" tIns="45720" rIns="91440" bIns="45720" rtlCol="0" anchor="ctr">
            <a:normAutofit/>
          </a:bodyPr>
          <a:lstStyle/>
          <a:p>
            <a:pPr>
              <a:spcAft>
                <a:spcPts val="600"/>
              </a:spcAft>
            </a:pPr>
            <a:fld id="{807F9B87-581A-C744-A778-2ABD2232A35B}" type="slidenum">
              <a:rPr lang="en-US" sz="1200">
                <a:solidFill>
                  <a:schemeClr val="tx2"/>
                </a:solidFill>
              </a:rPr>
              <a:pPr>
                <a:spcAft>
                  <a:spcPts val="600"/>
                </a:spcAft>
              </a:pPr>
              <a:t>5</a:t>
            </a:fld>
            <a:endParaRPr lang="en-US" sz="1200">
              <a:solidFill>
                <a:schemeClr val="tx2"/>
              </a:solidFill>
            </a:endParaRPr>
          </a:p>
        </p:txBody>
      </p:sp>
      <p:sp>
        <p:nvSpPr>
          <p:cNvPr id="4" name="Text Placeholder 3">
            <a:extLst>
              <a:ext uri="{FF2B5EF4-FFF2-40B4-BE49-F238E27FC236}">
                <a16:creationId xmlns:a16="http://schemas.microsoft.com/office/drawing/2014/main" id="{32E8E931-432E-DE4D-A820-7E6560BDE4E7}"/>
              </a:ext>
            </a:extLst>
          </p:cNvPr>
          <p:cNvSpPr>
            <a:spLocks noGrp="1"/>
          </p:cNvSpPr>
          <p:nvPr>
            <p:ph type="body" sz="quarter" idx="14"/>
          </p:nvPr>
        </p:nvSpPr>
        <p:spPr/>
        <p:txBody>
          <a:bodyPr>
            <a:normAutofit/>
          </a:bodyPr>
          <a:lstStyle/>
          <a:p>
            <a:pPr>
              <a:lnSpc>
                <a:spcPct val="80000"/>
              </a:lnSpc>
            </a:pPr>
            <a:r>
              <a:rPr lang="en-US" sz="2600">
                <a:solidFill>
                  <a:schemeClr val="accent2"/>
                </a:solidFill>
              </a:rPr>
              <a:t>Your Core Coraggio Team Members </a:t>
            </a:r>
          </a:p>
        </p:txBody>
      </p:sp>
      <p:sp>
        <p:nvSpPr>
          <p:cNvPr id="21" name="TextBox 20">
            <a:extLst>
              <a:ext uri="{FF2B5EF4-FFF2-40B4-BE49-F238E27FC236}">
                <a16:creationId xmlns:a16="http://schemas.microsoft.com/office/drawing/2014/main" id="{3DDDCBD4-F015-914F-BB7E-8F85C86B2BFA}"/>
              </a:ext>
            </a:extLst>
          </p:cNvPr>
          <p:cNvSpPr txBox="1"/>
          <p:nvPr/>
        </p:nvSpPr>
        <p:spPr>
          <a:xfrm>
            <a:off x="3085486" y="3964035"/>
            <a:ext cx="7825529" cy="1508105"/>
          </a:xfrm>
          <a:prstGeom prst="rect">
            <a:avLst/>
          </a:prstGeom>
          <a:noFill/>
        </p:spPr>
        <p:txBody>
          <a:bodyPr wrap="square" rtlCol="0">
            <a:spAutoFit/>
          </a:bodyPr>
          <a:lstStyle/>
          <a:p>
            <a:pPr>
              <a:spcAft>
                <a:spcPts val="300"/>
              </a:spcAft>
            </a:pPr>
            <a:r>
              <a:rPr lang="en-US" b="1">
                <a:solidFill>
                  <a:schemeClr val="bg1"/>
                </a:solidFill>
                <a:latin typeface="Arial" panose="020B0604020202020204" pitchFamily="34" charset="0"/>
                <a:cs typeface="Arial" panose="020B0604020202020204" pitchFamily="34" charset="0"/>
              </a:rPr>
              <a:t>Yahya Haqiqi, </a:t>
            </a:r>
            <a:r>
              <a:rPr lang="en-US">
                <a:solidFill>
                  <a:schemeClr val="bg1"/>
                </a:solidFill>
                <a:latin typeface="Arial" panose="020B0604020202020204" pitchFamily="34" charset="0"/>
                <a:cs typeface="Arial" panose="020B0604020202020204" pitchFamily="34" charset="0"/>
              </a:rPr>
              <a:t>Senior Business Analyst</a:t>
            </a:r>
            <a:endParaRPr lang="en-US" sz="1200">
              <a:solidFill>
                <a:schemeClr val="bg1"/>
              </a:solidFill>
              <a:latin typeface="Arial" panose="020B0604020202020204" pitchFamily="34" charset="0"/>
              <a:cs typeface="Arial" panose="020B0604020202020204" pitchFamily="34" charset="0"/>
            </a:endParaRPr>
          </a:p>
          <a:p>
            <a:pPr marL="171450" indent="-171450">
              <a:spcAft>
                <a:spcPts val="300"/>
              </a:spcAft>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Stakeholder engagement</a:t>
            </a:r>
          </a:p>
          <a:p>
            <a:pPr marL="171450" indent="-171450">
              <a:spcAft>
                <a:spcPts val="300"/>
              </a:spcAft>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Survey and data analysis</a:t>
            </a:r>
          </a:p>
          <a:p>
            <a:pPr marL="171450" indent="-171450">
              <a:spcAft>
                <a:spcPts val="300"/>
              </a:spcAft>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3 years at Coraggio</a:t>
            </a:r>
          </a:p>
          <a:p>
            <a:pPr marL="171450" indent="-171450">
              <a:spcAft>
                <a:spcPts val="300"/>
              </a:spcAft>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B.A., Leadership, Management and HR Management</a:t>
            </a:r>
          </a:p>
        </p:txBody>
      </p:sp>
    </p:spTree>
    <p:extLst>
      <p:ext uri="{BB962C8B-B14F-4D97-AF65-F5344CB8AC3E}">
        <p14:creationId xmlns:p14="http://schemas.microsoft.com/office/powerpoint/2010/main" val="2935146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0A982B-9090-3A47-9DFD-5445A85D42D3}"/>
              </a:ext>
            </a:extLst>
          </p:cNvPr>
          <p:cNvSpPr>
            <a:spLocks noGrp="1"/>
          </p:cNvSpPr>
          <p:nvPr>
            <p:ph type="body" sz="quarter" idx="14"/>
          </p:nvPr>
        </p:nvSpPr>
        <p:spPr>
          <a:xfrm>
            <a:off x="0" y="2301714"/>
            <a:ext cx="12192000" cy="1442383"/>
          </a:xfrm>
        </p:spPr>
        <p:txBody>
          <a:bodyPr>
            <a:normAutofit/>
          </a:bodyPr>
          <a:lstStyle/>
          <a:p>
            <a:r>
              <a:rPr lang="en-US"/>
              <a:t>Strategic Planning Frameworks </a:t>
            </a:r>
          </a:p>
          <a:p>
            <a:r>
              <a:rPr lang="en-US"/>
              <a:t>&amp; Process Overview</a:t>
            </a:r>
          </a:p>
        </p:txBody>
      </p:sp>
      <p:sp>
        <p:nvSpPr>
          <p:cNvPr id="3" name="Slide Number Placeholder 1">
            <a:extLst>
              <a:ext uri="{FF2B5EF4-FFF2-40B4-BE49-F238E27FC236}">
                <a16:creationId xmlns:a16="http://schemas.microsoft.com/office/drawing/2014/main" id="{499C1DF6-7719-4946-8FCE-4BF2FDC387E6}"/>
              </a:ext>
            </a:extLst>
          </p:cNvPr>
          <p:cNvSpPr txBox="1">
            <a:spLocks/>
          </p:cNvSpPr>
          <p:nvPr/>
        </p:nvSpPr>
        <p:spPr>
          <a:xfrm>
            <a:off x="9094304" y="6356350"/>
            <a:ext cx="2743200"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807F9B87-581A-C744-A778-2ABD2232A35B}" type="slidenum">
              <a:rPr lang="en-US" sz="1200" smtClean="0">
                <a:solidFill>
                  <a:schemeClr val="bg1"/>
                </a:solidFill>
              </a:rPr>
              <a:pPr algn="r">
                <a:spcAft>
                  <a:spcPts val="600"/>
                </a:spcAft>
              </a:pPr>
              <a:t>6</a:t>
            </a:fld>
            <a:endParaRPr lang="en-US" sz="1200">
              <a:solidFill>
                <a:schemeClr val="bg1"/>
              </a:solidFill>
            </a:endParaRPr>
          </a:p>
        </p:txBody>
      </p:sp>
    </p:spTree>
    <p:extLst>
      <p:ext uri="{BB962C8B-B14F-4D97-AF65-F5344CB8AC3E}">
        <p14:creationId xmlns:p14="http://schemas.microsoft.com/office/powerpoint/2010/main" val="2084025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DB172301-0C95-CB48-A3FA-8AC10991C17A}"/>
              </a:ext>
            </a:extLst>
          </p:cNvPr>
          <p:cNvSpPr txBox="1">
            <a:spLocks/>
          </p:cNvSpPr>
          <p:nvPr/>
        </p:nvSpPr>
        <p:spPr>
          <a:xfrm>
            <a:off x="9094304" y="6356350"/>
            <a:ext cx="2743200"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807F9B87-581A-C744-A778-2ABD2232A35B}" type="slidenum">
              <a:rPr lang="en-US" sz="1200" smtClean="0">
                <a:solidFill>
                  <a:schemeClr val="tx2"/>
                </a:solidFill>
              </a:rPr>
              <a:pPr algn="r">
                <a:spcAft>
                  <a:spcPts val="600"/>
                </a:spcAft>
              </a:pPr>
              <a:t>7</a:t>
            </a:fld>
            <a:endParaRPr lang="en-US" sz="1200">
              <a:solidFill>
                <a:schemeClr val="tx2"/>
              </a:solidFill>
            </a:endParaRPr>
          </a:p>
        </p:txBody>
      </p:sp>
      <p:pic>
        <p:nvPicPr>
          <p:cNvPr id="5" name="Picture 4" descr="Diagram, text&#10;&#10;Description automatically generated">
            <a:extLst>
              <a:ext uri="{FF2B5EF4-FFF2-40B4-BE49-F238E27FC236}">
                <a16:creationId xmlns:a16="http://schemas.microsoft.com/office/drawing/2014/main" id="{3A283095-4BA0-8F44-BCC0-DBD530A81F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1712" b="27207"/>
          <a:stretch/>
        </p:blipFill>
        <p:spPr>
          <a:xfrm>
            <a:off x="0" y="1334529"/>
            <a:ext cx="12192000" cy="4188942"/>
          </a:xfrm>
          <a:prstGeom prst="rect">
            <a:avLst/>
          </a:prstGeom>
        </p:spPr>
      </p:pic>
      <p:sp>
        <p:nvSpPr>
          <p:cNvPr id="10" name="Text Placeholder 4">
            <a:extLst>
              <a:ext uri="{FF2B5EF4-FFF2-40B4-BE49-F238E27FC236}">
                <a16:creationId xmlns:a16="http://schemas.microsoft.com/office/drawing/2014/main" id="{2C4CF9A8-DF30-094C-B34C-4AE951A56B5A}"/>
              </a:ext>
            </a:extLst>
          </p:cNvPr>
          <p:cNvSpPr txBox="1">
            <a:spLocks/>
          </p:cNvSpPr>
          <p:nvPr/>
        </p:nvSpPr>
        <p:spPr>
          <a:xfrm>
            <a:off x="427382" y="341906"/>
            <a:ext cx="11299135" cy="387684"/>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1A587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Strategic Planning Framework</a:t>
            </a:r>
          </a:p>
        </p:txBody>
      </p:sp>
    </p:spTree>
    <p:extLst>
      <p:ext uri="{BB962C8B-B14F-4D97-AF65-F5344CB8AC3E}">
        <p14:creationId xmlns:p14="http://schemas.microsoft.com/office/powerpoint/2010/main" val="1099735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3616EDB-C450-E84A-B9A8-7814ACD38F29}"/>
              </a:ext>
            </a:extLst>
          </p:cNvPr>
          <p:cNvPicPr>
            <a:picLocks noGrp="1" noChangeAspect="1"/>
          </p:cNvPicPr>
          <p:nvPr>
            <p:ph sz="half" idx="2"/>
          </p:nvPr>
        </p:nvPicPr>
        <p:blipFill>
          <a:blip r:embed="rId3"/>
          <a:stretch>
            <a:fillRect/>
          </a:stretch>
        </p:blipFill>
        <p:spPr>
          <a:xfrm>
            <a:off x="1309629" y="231386"/>
            <a:ext cx="9572742" cy="6194128"/>
          </a:xfrm>
          <a:ln w="6350">
            <a:solidFill>
              <a:schemeClr val="tx1"/>
            </a:solidFill>
          </a:ln>
          <a:effectLst>
            <a:outerShdw blurRad="50800" dist="38100" dir="2700000" algn="tl" rotWithShape="0">
              <a:prstClr val="black">
                <a:alpha val="40000"/>
              </a:prstClr>
            </a:outerShdw>
          </a:effectLst>
        </p:spPr>
      </p:pic>
      <p:sp>
        <p:nvSpPr>
          <p:cNvPr id="3" name="Slide Number Placeholder 1">
            <a:extLst>
              <a:ext uri="{FF2B5EF4-FFF2-40B4-BE49-F238E27FC236}">
                <a16:creationId xmlns:a16="http://schemas.microsoft.com/office/drawing/2014/main" id="{3F877C9B-EA67-0E4E-8904-555F66C984F7}"/>
              </a:ext>
            </a:extLst>
          </p:cNvPr>
          <p:cNvSpPr txBox="1">
            <a:spLocks/>
          </p:cNvSpPr>
          <p:nvPr/>
        </p:nvSpPr>
        <p:spPr>
          <a:xfrm>
            <a:off x="9094304" y="6356350"/>
            <a:ext cx="2743200"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807F9B87-581A-C744-A778-2ABD2232A35B}" type="slidenum">
              <a:rPr lang="en-US" sz="1200" smtClean="0">
                <a:solidFill>
                  <a:schemeClr val="tx2"/>
                </a:solidFill>
              </a:rPr>
              <a:pPr algn="r">
                <a:spcAft>
                  <a:spcPts val="600"/>
                </a:spcAft>
              </a:pPr>
              <a:t>8</a:t>
            </a:fld>
            <a:endParaRPr lang="en-US" sz="1200">
              <a:solidFill>
                <a:schemeClr val="tx2"/>
              </a:solidFill>
            </a:endParaRPr>
          </a:p>
        </p:txBody>
      </p:sp>
    </p:spTree>
    <p:extLst>
      <p:ext uri="{BB962C8B-B14F-4D97-AF65-F5344CB8AC3E}">
        <p14:creationId xmlns:p14="http://schemas.microsoft.com/office/powerpoint/2010/main" val="2138311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B61BFB-67DF-A949-A3C8-AB8B6ACE740E}"/>
              </a:ext>
            </a:extLst>
          </p:cNvPr>
          <p:cNvSpPr>
            <a:spLocks noGrp="1"/>
          </p:cNvSpPr>
          <p:nvPr>
            <p:ph type="body" sz="quarter" idx="14"/>
          </p:nvPr>
        </p:nvSpPr>
        <p:spPr>
          <a:xfrm>
            <a:off x="427383" y="341905"/>
            <a:ext cx="2748304" cy="2129445"/>
          </a:xfrm>
        </p:spPr>
        <p:txBody>
          <a:bodyPr>
            <a:normAutofit/>
          </a:bodyPr>
          <a:lstStyle/>
          <a:p>
            <a:r>
              <a:rPr lang="en-US"/>
              <a:t>Project Phases </a:t>
            </a:r>
          </a:p>
          <a:p>
            <a:r>
              <a:rPr lang="en-US"/>
              <a:t>and Timeline</a:t>
            </a:r>
          </a:p>
        </p:txBody>
      </p:sp>
      <p:sp>
        <p:nvSpPr>
          <p:cNvPr id="19" name="Slide Number Placeholder 2">
            <a:extLst>
              <a:ext uri="{FF2B5EF4-FFF2-40B4-BE49-F238E27FC236}">
                <a16:creationId xmlns:a16="http://schemas.microsoft.com/office/drawing/2014/main" id="{1DEE0081-76AE-8F4E-92AF-3892AC86DB23}"/>
              </a:ext>
            </a:extLst>
          </p:cNvPr>
          <p:cNvSpPr txBox="1">
            <a:spLocks/>
          </p:cNvSpPr>
          <p:nvPr/>
        </p:nvSpPr>
        <p:spPr>
          <a:xfrm>
            <a:off x="9094304" y="6356350"/>
            <a:ext cx="2743200"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07F9B87-581A-C744-A778-2ABD2232A35B}" type="slidenum">
              <a:rPr lang="en-US" sz="1000" smtClean="0">
                <a:solidFill>
                  <a:schemeClr val="accent5"/>
                </a:solidFill>
                <a:latin typeface="Arial" panose="020B0604020202020204" pitchFamily="34" charset="0"/>
                <a:cs typeface="Arial" panose="020B0604020202020204" pitchFamily="34" charset="0"/>
              </a:rPr>
              <a:pPr algn="r"/>
              <a:t>9</a:t>
            </a:fld>
            <a:endParaRPr lang="en-US" sz="1000">
              <a:solidFill>
                <a:schemeClr val="accent5"/>
              </a:solidFill>
              <a:latin typeface="Arial" panose="020B0604020202020204" pitchFamily="34" charset="0"/>
              <a:cs typeface="Arial" panose="020B0604020202020204" pitchFamily="34" charset="0"/>
            </a:endParaRPr>
          </a:p>
        </p:txBody>
      </p:sp>
      <p:pic>
        <p:nvPicPr>
          <p:cNvPr id="5" name="Picture 4" descr="Chart, timeline&#10;&#10;Description automatically generated">
            <a:extLst>
              <a:ext uri="{FF2B5EF4-FFF2-40B4-BE49-F238E27FC236}">
                <a16:creationId xmlns:a16="http://schemas.microsoft.com/office/drawing/2014/main" id="{5080A8CE-5F03-4044-B7A9-C16BD299096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744"/>
          <a:stretch/>
        </p:blipFill>
        <p:spPr>
          <a:xfrm>
            <a:off x="3418100" y="433057"/>
            <a:ext cx="8047682" cy="5991885"/>
          </a:xfrm>
          <a:prstGeom prst="rect">
            <a:avLst/>
          </a:prstGeom>
          <a:ln w="3175">
            <a:solidFill>
              <a:schemeClr val="tx1"/>
            </a:solidFill>
          </a:ln>
        </p:spPr>
      </p:pic>
    </p:spTree>
    <p:extLst>
      <p:ext uri="{BB962C8B-B14F-4D97-AF65-F5344CB8AC3E}">
        <p14:creationId xmlns:p14="http://schemas.microsoft.com/office/powerpoint/2010/main" val="169796603"/>
      </p:ext>
    </p:extLst>
  </p:cSld>
  <p:clrMapOvr>
    <a:masterClrMapping/>
  </p:clrMapOvr>
</p:sld>
</file>

<file path=ppt/theme/theme1.xml><?xml version="1.0" encoding="utf-8"?>
<a:theme xmlns:a="http://schemas.openxmlformats.org/drawingml/2006/main" name="Office Theme">
  <a:themeElements>
    <a:clrScheme name="Coraggio ">
      <a:dk1>
        <a:srgbClr val="000000"/>
      </a:dk1>
      <a:lt1>
        <a:srgbClr val="FFFFFF"/>
      </a:lt1>
      <a:dk2>
        <a:srgbClr val="44546A"/>
      </a:dk2>
      <a:lt2>
        <a:srgbClr val="E7E6E6"/>
      </a:lt2>
      <a:accent1>
        <a:srgbClr val="F18D20"/>
      </a:accent1>
      <a:accent2>
        <a:srgbClr val="1A5871"/>
      </a:accent2>
      <a:accent3>
        <a:srgbClr val="A89A00"/>
      </a:accent3>
      <a:accent4>
        <a:srgbClr val="559CBE"/>
      </a:accent4>
      <a:accent5>
        <a:srgbClr val="535449"/>
      </a:accent5>
      <a:accent6>
        <a:srgbClr val="EFB31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0b23f03-f971-4976-8db5-605d8ac3d6c4">
      <UserInfo>
        <DisplayName>Sarah Lechner</DisplayName>
        <AccountId>35</AccountId>
        <AccountType/>
      </UserInfo>
      <UserInfo>
        <DisplayName>Chris Harder</DisplayName>
        <AccountId>1978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37D09FEDC709540979859E8A93BF8F2" ma:contentTypeVersion="14" ma:contentTypeDescription="Create a new document." ma:contentTypeScope="" ma:versionID="2f36dbd0b208f2bf6ae5847b2f38c1a0">
  <xsd:schema xmlns:xsd="http://www.w3.org/2001/XMLSchema" xmlns:xs="http://www.w3.org/2001/XMLSchema" xmlns:p="http://schemas.microsoft.com/office/2006/metadata/properties" xmlns:ns2="70b23f03-f971-4976-8db5-605d8ac3d6c4" xmlns:ns3="43a7f22f-dc77-416e-b861-45d41af937e3" targetNamespace="http://schemas.microsoft.com/office/2006/metadata/properties" ma:root="true" ma:fieldsID="d32a8e7b645ad2e0e198d794347c06a4" ns2:_="" ns3:_="">
    <xsd:import namespace="70b23f03-f971-4976-8db5-605d8ac3d6c4"/>
    <xsd:import namespace="43a7f22f-dc77-416e-b861-45d41af937e3"/>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b23f03-f971-4976-8db5-605d8ac3d6c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3a7f22f-dc77-416e-b861-45d41af937e3"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5EE5D3-32AF-4D9C-BAEE-E7A86A26AF08}">
  <ds:schemaRefs>
    <ds:schemaRef ds:uri="43a7f22f-dc77-416e-b861-45d41af937e3"/>
    <ds:schemaRef ds:uri="70b23f03-f971-4976-8db5-605d8ac3d6c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A659D42-9F20-4CF1-A7D2-CEC46F059C7D}">
  <ds:schemaRefs>
    <ds:schemaRef ds:uri="http://schemas.microsoft.com/sharepoint/v3/contenttype/forms"/>
  </ds:schemaRefs>
</ds:datastoreItem>
</file>

<file path=customXml/itemProps3.xml><?xml version="1.0" encoding="utf-8"?>
<ds:datastoreItem xmlns:ds="http://schemas.openxmlformats.org/officeDocument/2006/customXml" ds:itemID="{25DA4299-F31B-4A02-9F46-5234CE00FCD6}">
  <ds:schemaRefs>
    <ds:schemaRef ds:uri="43a7f22f-dc77-416e-b861-45d41af937e3"/>
    <ds:schemaRef ds:uri="70b23f03-f971-4976-8db5-605d8ac3d6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Slides>
  <Notes>10</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Chiang</dc:creator>
  <cp:revision>1</cp:revision>
  <dcterms:created xsi:type="dcterms:W3CDTF">2020-07-02T04:28:21Z</dcterms:created>
  <dcterms:modified xsi:type="dcterms:W3CDTF">2021-11-18T07:05:32Z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0x010100737D09FEDC709540979859E8A93BF8F2</vt:lpwstr>
  </property>
</Properties>
</file>